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8"/>
  </p:notesMasterIdLst>
  <p:sldIdLst>
    <p:sldId id="261" r:id="rId2"/>
    <p:sldId id="269" r:id="rId3"/>
    <p:sldId id="285" r:id="rId4"/>
    <p:sldId id="268" r:id="rId5"/>
    <p:sldId id="278" r:id="rId6"/>
    <p:sldId id="280" r:id="rId7"/>
    <p:sldId id="281" r:id="rId8"/>
    <p:sldId id="282" r:id="rId9"/>
    <p:sldId id="287" r:id="rId10"/>
    <p:sldId id="283" r:id="rId11"/>
    <p:sldId id="284" r:id="rId12"/>
    <p:sldId id="288" r:id="rId13"/>
    <p:sldId id="289" r:id="rId14"/>
    <p:sldId id="290" r:id="rId15"/>
    <p:sldId id="291" r:id="rId16"/>
    <p:sldId id="293" r:id="rId17"/>
    <p:sldId id="292" r:id="rId18"/>
    <p:sldId id="294" r:id="rId19"/>
    <p:sldId id="295" r:id="rId20"/>
    <p:sldId id="296" r:id="rId21"/>
    <p:sldId id="271" r:id="rId22"/>
    <p:sldId id="273" r:id="rId23"/>
    <p:sldId id="274" r:id="rId24"/>
    <p:sldId id="256" r:id="rId25"/>
    <p:sldId id="259" r:id="rId26"/>
    <p:sldId id="260" r:id="rId27"/>
  </p:sldIdLst>
  <p:sldSz cx="12192000" cy="6858000"/>
  <p:notesSz cx="6858000" cy="9144000"/>
  <p:embeddedFontLst>
    <p:embeddedFont>
      <p:font typeface="Abril Fatface" panose="020B0604020202020204" charset="0"/>
      <p:regular r:id="rId29"/>
    </p:embeddedFont>
    <p:embeddedFont>
      <p:font typeface="Aldrich" panose="020B0604020202020204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mbria Math" panose="02040503050406030204" pitchFamily="18" charset="0"/>
      <p:regular r:id="rId35"/>
    </p:embeddedFont>
    <p:embeddedFont>
      <p:font typeface="CMU Serif" panose="02000603000000000000" pitchFamily="2" charset="0"/>
      <p:regular r:id="rId36"/>
    </p:embeddedFont>
    <p:embeddedFont>
      <p:font typeface="DM Sans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C9FF"/>
    <a:srgbClr val="DF6C25"/>
    <a:srgbClr val="F297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41034E-0EA8-4353-8B91-9CE606F166F5}" v="256" dt="2022-06-08T14:30:35.0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45" autoAdjust="0"/>
  </p:normalViewPr>
  <p:slideViewPr>
    <p:cSldViewPr snapToGrid="0">
      <p:cViewPr>
        <p:scale>
          <a:sx n="100" d="100"/>
          <a:sy n="100" d="100"/>
        </p:scale>
        <p:origin x="-174" y="5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erry Schwaller" userId="ff745904-e224-4b1f-b28e-a99bd5657c6c" providerId="ADAL" clId="{D441034E-0EA8-4353-8B91-9CE606F166F5}"/>
    <pc:docChg chg="undo redo custSel addSld delSld modSld sldOrd">
      <pc:chgData name="Thierry Schwaller" userId="ff745904-e224-4b1f-b28e-a99bd5657c6c" providerId="ADAL" clId="{D441034E-0EA8-4353-8B91-9CE606F166F5}" dt="2022-06-08T14:34:36.478" v="1915" actId="20577"/>
      <pc:docMkLst>
        <pc:docMk/>
      </pc:docMkLst>
      <pc:sldChg chg="addSp delSp modSp mod">
        <pc:chgData name="Thierry Schwaller" userId="ff745904-e224-4b1f-b28e-a99bd5657c6c" providerId="ADAL" clId="{D441034E-0EA8-4353-8B91-9CE606F166F5}" dt="2022-06-08T13:58:41.652" v="1108" actId="20577"/>
        <pc:sldMkLst>
          <pc:docMk/>
          <pc:sldMk cId="1214009292" sldId="268"/>
        </pc:sldMkLst>
        <pc:spChg chg="mod">
          <ac:chgData name="Thierry Schwaller" userId="ff745904-e224-4b1f-b28e-a99bd5657c6c" providerId="ADAL" clId="{D441034E-0EA8-4353-8B91-9CE606F166F5}" dt="2022-06-08T13:55:55.147" v="1065" actId="20577"/>
          <ac:spMkLst>
            <pc:docMk/>
            <pc:sldMk cId="1214009292" sldId="268"/>
            <ac:spMk id="2" creationId="{9676EA16-D34F-4A3B-8F04-AADD08193422}"/>
          </ac:spMkLst>
        </pc:spChg>
        <pc:spChg chg="add del mod">
          <ac:chgData name="Thierry Schwaller" userId="ff745904-e224-4b1f-b28e-a99bd5657c6c" providerId="ADAL" clId="{D441034E-0EA8-4353-8B91-9CE606F166F5}" dt="2022-06-08T09:43:02.911" v="5" actId="478"/>
          <ac:spMkLst>
            <pc:docMk/>
            <pc:sldMk cId="1214009292" sldId="268"/>
            <ac:spMk id="3" creationId="{4960BEA5-3AE8-4173-9DE5-04814D6F5542}"/>
          </ac:spMkLst>
        </pc:spChg>
        <pc:spChg chg="add mod">
          <ac:chgData name="Thierry Schwaller" userId="ff745904-e224-4b1f-b28e-a99bd5657c6c" providerId="ADAL" clId="{D441034E-0EA8-4353-8B91-9CE606F166F5}" dt="2022-06-08T13:58:41.652" v="1108" actId="20577"/>
          <ac:spMkLst>
            <pc:docMk/>
            <pc:sldMk cId="1214009292" sldId="268"/>
            <ac:spMk id="4" creationId="{97982B9B-EC50-431F-928A-C90E522C30DB}"/>
          </ac:spMkLst>
        </pc:spChg>
        <pc:picChg chg="add del mod">
          <ac:chgData name="Thierry Schwaller" userId="ff745904-e224-4b1f-b28e-a99bd5657c6c" providerId="ADAL" clId="{D441034E-0EA8-4353-8B91-9CE606F166F5}" dt="2022-06-08T12:02:07.867" v="146" actId="478"/>
          <ac:picMkLst>
            <pc:docMk/>
            <pc:sldMk cId="1214009292" sldId="268"/>
            <ac:picMk id="6" creationId="{3AF0F68A-7271-48E1-95F4-E210D9649E8E}"/>
          </ac:picMkLst>
        </pc:picChg>
        <pc:picChg chg="add del mod">
          <ac:chgData name="Thierry Schwaller" userId="ff745904-e224-4b1f-b28e-a99bd5657c6c" providerId="ADAL" clId="{D441034E-0EA8-4353-8B91-9CE606F166F5}" dt="2022-06-08T12:03:15.195" v="154" actId="478"/>
          <ac:picMkLst>
            <pc:docMk/>
            <pc:sldMk cId="1214009292" sldId="268"/>
            <ac:picMk id="8" creationId="{4332338E-78B2-46EA-BB29-CC35A06AA69D}"/>
          </ac:picMkLst>
        </pc:picChg>
        <pc:picChg chg="add mod">
          <ac:chgData name="Thierry Schwaller" userId="ff745904-e224-4b1f-b28e-a99bd5657c6c" providerId="ADAL" clId="{D441034E-0EA8-4353-8B91-9CE606F166F5}" dt="2022-06-08T12:49:28.529" v="324" actId="1076"/>
          <ac:picMkLst>
            <pc:docMk/>
            <pc:sldMk cId="1214009292" sldId="268"/>
            <ac:picMk id="10" creationId="{96304BAA-3A6F-4EC8-BC7B-86634DD1771D}"/>
          </ac:picMkLst>
        </pc:picChg>
      </pc:sldChg>
      <pc:sldChg chg="addSp modSp mod">
        <pc:chgData name="Thierry Schwaller" userId="ff745904-e224-4b1f-b28e-a99bd5657c6c" providerId="ADAL" clId="{D441034E-0EA8-4353-8B91-9CE606F166F5}" dt="2022-06-08T13:17:10.313" v="895" actId="20577"/>
        <pc:sldMkLst>
          <pc:docMk/>
          <pc:sldMk cId="3764763779" sldId="269"/>
        </pc:sldMkLst>
        <pc:spChg chg="mod">
          <ac:chgData name="Thierry Schwaller" userId="ff745904-e224-4b1f-b28e-a99bd5657c6c" providerId="ADAL" clId="{D441034E-0EA8-4353-8B91-9CE606F166F5}" dt="2022-06-08T13:15:42.719" v="776" actId="108"/>
          <ac:spMkLst>
            <pc:docMk/>
            <pc:sldMk cId="3764763779" sldId="269"/>
            <ac:spMk id="2" creationId="{5B6AE669-2358-42BD-B680-9E7037CC46D2}"/>
          </ac:spMkLst>
        </pc:spChg>
        <pc:spChg chg="add mod">
          <ac:chgData name="Thierry Schwaller" userId="ff745904-e224-4b1f-b28e-a99bd5657c6c" providerId="ADAL" clId="{D441034E-0EA8-4353-8B91-9CE606F166F5}" dt="2022-06-08T13:17:10.313" v="895" actId="20577"/>
          <ac:spMkLst>
            <pc:docMk/>
            <pc:sldMk cId="3764763779" sldId="269"/>
            <ac:spMk id="3" creationId="{6D53CDCD-E5C8-4ADE-9C61-60DF91850C27}"/>
          </ac:spMkLst>
        </pc:spChg>
      </pc:sldChg>
      <pc:sldChg chg="modSp del mod">
        <pc:chgData name="Thierry Schwaller" userId="ff745904-e224-4b1f-b28e-a99bd5657c6c" providerId="ADAL" clId="{D441034E-0EA8-4353-8B91-9CE606F166F5}" dt="2022-06-08T12:33:35.171" v="160" actId="47"/>
        <pc:sldMkLst>
          <pc:docMk/>
          <pc:sldMk cId="3998583989" sldId="272"/>
        </pc:sldMkLst>
        <pc:spChg chg="mod">
          <ac:chgData name="Thierry Schwaller" userId="ff745904-e224-4b1f-b28e-a99bd5657c6c" providerId="ADAL" clId="{D441034E-0EA8-4353-8B91-9CE606F166F5}" dt="2022-06-08T11:03:17.288" v="51" actId="20577"/>
          <ac:spMkLst>
            <pc:docMk/>
            <pc:sldMk cId="3998583989" sldId="272"/>
            <ac:spMk id="2" creationId="{2875605A-13CD-48C0-9298-56AAEBCF841B}"/>
          </ac:spMkLst>
        </pc:spChg>
      </pc:sldChg>
      <pc:sldChg chg="addSp delSp modSp add del mod">
        <pc:chgData name="Thierry Schwaller" userId="ff745904-e224-4b1f-b28e-a99bd5657c6c" providerId="ADAL" clId="{D441034E-0EA8-4353-8B91-9CE606F166F5}" dt="2022-06-08T12:39:52.451" v="269" actId="47"/>
        <pc:sldMkLst>
          <pc:docMk/>
          <pc:sldMk cId="649314929" sldId="275"/>
        </pc:sldMkLst>
        <pc:spChg chg="mod">
          <ac:chgData name="Thierry Schwaller" userId="ff745904-e224-4b1f-b28e-a99bd5657c6c" providerId="ADAL" clId="{D441034E-0EA8-4353-8B91-9CE606F166F5}" dt="2022-06-08T12:37:47.333" v="240" actId="1076"/>
          <ac:spMkLst>
            <pc:docMk/>
            <pc:sldMk cId="649314929" sldId="275"/>
            <ac:spMk id="2" creationId="{9676EA16-D34F-4A3B-8F04-AADD08193422}"/>
          </ac:spMkLst>
        </pc:spChg>
        <pc:spChg chg="del">
          <ac:chgData name="Thierry Schwaller" userId="ff745904-e224-4b1f-b28e-a99bd5657c6c" providerId="ADAL" clId="{D441034E-0EA8-4353-8B91-9CE606F166F5}" dt="2022-06-08T12:34:08.849" v="183" actId="478"/>
          <ac:spMkLst>
            <pc:docMk/>
            <pc:sldMk cId="649314929" sldId="275"/>
            <ac:spMk id="4" creationId="{97982B9B-EC50-431F-928A-C90E522C30DB}"/>
          </ac:spMkLst>
        </pc:spChg>
        <pc:picChg chg="add mod">
          <ac:chgData name="Thierry Schwaller" userId="ff745904-e224-4b1f-b28e-a99bd5657c6c" providerId="ADAL" clId="{D441034E-0EA8-4353-8B91-9CE606F166F5}" dt="2022-06-08T12:35:54.657" v="223" actId="1076"/>
          <ac:picMkLst>
            <pc:docMk/>
            <pc:sldMk cId="649314929" sldId="275"/>
            <ac:picMk id="5" creationId="{261295FF-3180-4891-AC34-1897E99FB49F}"/>
          </ac:picMkLst>
        </pc:picChg>
        <pc:picChg chg="add mod">
          <ac:chgData name="Thierry Schwaller" userId="ff745904-e224-4b1f-b28e-a99bd5657c6c" providerId="ADAL" clId="{D441034E-0EA8-4353-8B91-9CE606F166F5}" dt="2022-06-08T12:35:59.017" v="224" actId="1076"/>
          <ac:picMkLst>
            <pc:docMk/>
            <pc:sldMk cId="649314929" sldId="275"/>
            <ac:picMk id="6" creationId="{C490CA8B-9334-48A5-BD89-39DECCF381A6}"/>
          </ac:picMkLst>
        </pc:picChg>
        <pc:picChg chg="del mod">
          <ac:chgData name="Thierry Schwaller" userId="ff745904-e224-4b1f-b28e-a99bd5657c6c" providerId="ADAL" clId="{D441034E-0EA8-4353-8B91-9CE606F166F5}" dt="2022-06-08T12:34:10.754" v="185" actId="478"/>
          <ac:picMkLst>
            <pc:docMk/>
            <pc:sldMk cId="649314929" sldId="275"/>
            <ac:picMk id="10" creationId="{96304BAA-3A6F-4EC8-BC7B-86634DD1771D}"/>
          </ac:picMkLst>
        </pc:picChg>
      </pc:sldChg>
      <pc:sldChg chg="addSp delSp modSp add del mod modAnim">
        <pc:chgData name="Thierry Schwaller" userId="ff745904-e224-4b1f-b28e-a99bd5657c6c" providerId="ADAL" clId="{D441034E-0EA8-4353-8B91-9CE606F166F5}" dt="2022-06-08T12:40:02.770" v="274" actId="47"/>
        <pc:sldMkLst>
          <pc:docMk/>
          <pc:sldMk cId="1007350264" sldId="276"/>
        </pc:sldMkLst>
        <pc:picChg chg="del">
          <ac:chgData name="Thierry Schwaller" userId="ff745904-e224-4b1f-b28e-a99bd5657c6c" providerId="ADAL" clId="{D441034E-0EA8-4353-8B91-9CE606F166F5}" dt="2022-06-08T12:36:50.433" v="237" actId="478"/>
          <ac:picMkLst>
            <pc:docMk/>
            <pc:sldMk cId="1007350264" sldId="276"/>
            <ac:picMk id="5" creationId="{261295FF-3180-4891-AC34-1897E99FB49F}"/>
          </ac:picMkLst>
        </pc:picChg>
        <pc:picChg chg="add mod ord">
          <ac:chgData name="Thierry Schwaller" userId="ff745904-e224-4b1f-b28e-a99bd5657c6c" providerId="ADAL" clId="{D441034E-0EA8-4353-8B91-9CE606F166F5}" dt="2022-06-08T12:36:48.423" v="236" actId="167"/>
          <ac:picMkLst>
            <pc:docMk/>
            <pc:sldMk cId="1007350264" sldId="276"/>
            <ac:picMk id="7" creationId="{09FABB29-8A70-4054-ACA2-BC8EBC7089A0}"/>
          </ac:picMkLst>
        </pc:picChg>
      </pc:sldChg>
      <pc:sldChg chg="addSp delSp modSp add del mod">
        <pc:chgData name="Thierry Schwaller" userId="ff745904-e224-4b1f-b28e-a99bd5657c6c" providerId="ADAL" clId="{D441034E-0EA8-4353-8B91-9CE606F166F5}" dt="2022-06-08T12:39:43.186" v="265" actId="47"/>
        <pc:sldMkLst>
          <pc:docMk/>
          <pc:sldMk cId="2331271893" sldId="277"/>
        </pc:sldMkLst>
        <pc:spChg chg="del">
          <ac:chgData name="Thierry Schwaller" userId="ff745904-e224-4b1f-b28e-a99bd5657c6c" providerId="ADAL" clId="{D441034E-0EA8-4353-8B91-9CE606F166F5}" dt="2022-06-08T12:38:07.669" v="241" actId="478"/>
          <ac:spMkLst>
            <pc:docMk/>
            <pc:sldMk cId="2331271893" sldId="277"/>
            <ac:spMk id="2" creationId="{9676EA16-D34F-4A3B-8F04-AADD08193422}"/>
          </ac:spMkLst>
        </pc:spChg>
        <pc:spChg chg="del">
          <ac:chgData name="Thierry Schwaller" userId="ff745904-e224-4b1f-b28e-a99bd5657c6c" providerId="ADAL" clId="{D441034E-0EA8-4353-8B91-9CE606F166F5}" dt="2022-06-08T12:38:07.669" v="241" actId="478"/>
          <ac:spMkLst>
            <pc:docMk/>
            <pc:sldMk cId="2331271893" sldId="277"/>
            <ac:spMk id="4" creationId="{97982B9B-EC50-431F-928A-C90E522C30DB}"/>
          </ac:spMkLst>
        </pc:spChg>
        <pc:spChg chg="add del mod">
          <ac:chgData name="Thierry Schwaller" userId="ff745904-e224-4b1f-b28e-a99bd5657c6c" providerId="ADAL" clId="{D441034E-0EA8-4353-8B91-9CE606F166F5}" dt="2022-06-08T12:38:13.283" v="244" actId="478"/>
          <ac:spMkLst>
            <pc:docMk/>
            <pc:sldMk cId="2331271893" sldId="277"/>
            <ac:spMk id="5" creationId="{7E027C43-7CE7-488E-B772-A0ED46DEB32B}"/>
          </ac:spMkLst>
        </pc:spChg>
        <pc:spChg chg="add del mod">
          <ac:chgData name="Thierry Schwaller" userId="ff745904-e224-4b1f-b28e-a99bd5657c6c" providerId="ADAL" clId="{D441034E-0EA8-4353-8B91-9CE606F166F5}" dt="2022-06-08T12:38:11.252" v="243" actId="478"/>
          <ac:spMkLst>
            <pc:docMk/>
            <pc:sldMk cId="2331271893" sldId="277"/>
            <ac:spMk id="7" creationId="{25D0E047-E6EA-407E-A4C9-1D2E77458E09}"/>
          </ac:spMkLst>
        </pc:spChg>
        <pc:spChg chg="add mod">
          <ac:chgData name="Thierry Schwaller" userId="ff745904-e224-4b1f-b28e-a99bd5657c6c" providerId="ADAL" clId="{D441034E-0EA8-4353-8B91-9CE606F166F5}" dt="2022-06-08T12:38:18.436" v="246"/>
          <ac:spMkLst>
            <pc:docMk/>
            <pc:sldMk cId="2331271893" sldId="277"/>
            <ac:spMk id="11" creationId="{998EA427-952E-4ABB-9A63-EA7389CD0D6F}"/>
          </ac:spMkLst>
        </pc:spChg>
        <pc:picChg chg="add del mod">
          <ac:chgData name="Thierry Schwaller" userId="ff745904-e224-4b1f-b28e-a99bd5657c6c" providerId="ADAL" clId="{D441034E-0EA8-4353-8B91-9CE606F166F5}" dt="2022-06-08T12:38:15.586" v="245" actId="478"/>
          <ac:picMkLst>
            <pc:docMk/>
            <pc:sldMk cId="2331271893" sldId="277"/>
            <ac:picMk id="8" creationId="{AA05AF63-A8FF-43CB-8AD4-6F043E996554}"/>
          </ac:picMkLst>
        </pc:picChg>
        <pc:picChg chg="add del mod">
          <ac:chgData name="Thierry Schwaller" userId="ff745904-e224-4b1f-b28e-a99bd5657c6c" providerId="ADAL" clId="{D441034E-0EA8-4353-8B91-9CE606F166F5}" dt="2022-06-08T12:38:15.586" v="245" actId="478"/>
          <ac:picMkLst>
            <pc:docMk/>
            <pc:sldMk cId="2331271893" sldId="277"/>
            <ac:picMk id="9" creationId="{551FB026-117B-4F44-8927-6432B7987FD4}"/>
          </ac:picMkLst>
        </pc:picChg>
        <pc:picChg chg="del">
          <ac:chgData name="Thierry Schwaller" userId="ff745904-e224-4b1f-b28e-a99bd5657c6c" providerId="ADAL" clId="{D441034E-0EA8-4353-8B91-9CE606F166F5}" dt="2022-06-08T12:38:07.669" v="241" actId="478"/>
          <ac:picMkLst>
            <pc:docMk/>
            <pc:sldMk cId="2331271893" sldId="277"/>
            <ac:picMk id="10" creationId="{96304BAA-3A6F-4EC8-BC7B-86634DD1771D}"/>
          </ac:picMkLst>
        </pc:picChg>
        <pc:picChg chg="add mod">
          <ac:chgData name="Thierry Schwaller" userId="ff745904-e224-4b1f-b28e-a99bd5657c6c" providerId="ADAL" clId="{D441034E-0EA8-4353-8B91-9CE606F166F5}" dt="2022-06-08T12:38:18.436" v="246"/>
          <ac:picMkLst>
            <pc:docMk/>
            <pc:sldMk cId="2331271893" sldId="277"/>
            <ac:picMk id="12" creationId="{83953902-49A2-40AC-9D30-E659C39E0D47}"/>
          </ac:picMkLst>
        </pc:picChg>
        <pc:picChg chg="add mod">
          <ac:chgData name="Thierry Schwaller" userId="ff745904-e224-4b1f-b28e-a99bd5657c6c" providerId="ADAL" clId="{D441034E-0EA8-4353-8B91-9CE606F166F5}" dt="2022-06-08T12:38:18.436" v="246"/>
          <ac:picMkLst>
            <pc:docMk/>
            <pc:sldMk cId="2331271893" sldId="277"/>
            <ac:picMk id="13" creationId="{BA31A6A7-5160-439E-A0E3-E985EF8416E2}"/>
          </ac:picMkLst>
        </pc:picChg>
      </pc:sldChg>
      <pc:sldChg chg="add del">
        <pc:chgData name="Thierry Schwaller" userId="ff745904-e224-4b1f-b28e-a99bd5657c6c" providerId="ADAL" clId="{D441034E-0EA8-4353-8B91-9CE606F166F5}" dt="2022-06-08T12:38:41.862" v="250" actId="47"/>
        <pc:sldMkLst>
          <pc:docMk/>
          <pc:sldMk cId="1414969535" sldId="278"/>
        </pc:sldMkLst>
      </pc:sldChg>
      <pc:sldChg chg="addSp delSp modSp new mod">
        <pc:chgData name="Thierry Schwaller" userId="ff745904-e224-4b1f-b28e-a99bd5657c6c" providerId="ADAL" clId="{D441034E-0EA8-4353-8B91-9CE606F166F5}" dt="2022-06-08T14:00:59.855" v="1152" actId="20577"/>
        <pc:sldMkLst>
          <pc:docMk/>
          <pc:sldMk cId="2017453025" sldId="278"/>
        </pc:sldMkLst>
        <pc:spChg chg="del">
          <ac:chgData name="Thierry Schwaller" userId="ff745904-e224-4b1f-b28e-a99bd5657c6c" providerId="ADAL" clId="{D441034E-0EA8-4353-8B91-9CE606F166F5}" dt="2022-06-08T12:39:36.482" v="264" actId="478"/>
          <ac:spMkLst>
            <pc:docMk/>
            <pc:sldMk cId="2017453025" sldId="278"/>
            <ac:spMk id="2" creationId="{8A978970-47F0-46B2-872F-F8F314EE2917}"/>
          </ac:spMkLst>
        </pc:spChg>
        <pc:spChg chg="add del mod ord">
          <ac:chgData name="Thierry Schwaller" userId="ff745904-e224-4b1f-b28e-a99bd5657c6c" providerId="ADAL" clId="{D441034E-0EA8-4353-8B91-9CE606F166F5}" dt="2022-06-08T14:00:59.855" v="1152" actId="20577"/>
          <ac:spMkLst>
            <pc:docMk/>
            <pc:sldMk cId="2017453025" sldId="278"/>
            <ac:spMk id="3" creationId="{3ED574D9-4BE5-4427-A44B-1AFA7DE82D9C}"/>
          </ac:spMkLst>
        </pc:spChg>
        <pc:spChg chg="add del mod">
          <ac:chgData name="Thierry Schwaller" userId="ff745904-e224-4b1f-b28e-a99bd5657c6c" providerId="ADAL" clId="{D441034E-0EA8-4353-8B91-9CE606F166F5}" dt="2022-06-08T12:41:16.321" v="282" actId="478"/>
          <ac:spMkLst>
            <pc:docMk/>
            <pc:sldMk cId="2017453025" sldId="278"/>
            <ac:spMk id="6" creationId="{135E6250-7D0B-467B-AF9D-292E36E8DCD1}"/>
          </ac:spMkLst>
        </pc:spChg>
        <pc:spChg chg="add del mod">
          <ac:chgData name="Thierry Schwaller" userId="ff745904-e224-4b1f-b28e-a99bd5657c6c" providerId="ADAL" clId="{D441034E-0EA8-4353-8B91-9CE606F166F5}" dt="2022-06-08T12:41:22.803" v="289"/>
          <ac:spMkLst>
            <pc:docMk/>
            <pc:sldMk cId="2017453025" sldId="278"/>
            <ac:spMk id="7" creationId="{6656B649-FA99-4B77-BFC7-C659D0C4088A}"/>
          </ac:spMkLst>
        </pc:spChg>
        <pc:picChg chg="add mod">
          <ac:chgData name="Thierry Schwaller" userId="ff745904-e224-4b1f-b28e-a99bd5657c6c" providerId="ADAL" clId="{D441034E-0EA8-4353-8B91-9CE606F166F5}" dt="2022-06-08T12:39:15.766" v="254"/>
          <ac:picMkLst>
            <pc:docMk/>
            <pc:sldMk cId="2017453025" sldId="278"/>
            <ac:picMk id="4" creationId="{3F12793C-4547-40BA-BD05-6D4E9C5E94CA}"/>
          </ac:picMkLst>
        </pc:picChg>
        <pc:picChg chg="add mod">
          <ac:chgData name="Thierry Schwaller" userId="ff745904-e224-4b1f-b28e-a99bd5657c6c" providerId="ADAL" clId="{D441034E-0EA8-4353-8B91-9CE606F166F5}" dt="2022-06-08T12:39:15.766" v="254"/>
          <ac:picMkLst>
            <pc:docMk/>
            <pc:sldMk cId="2017453025" sldId="278"/>
            <ac:picMk id="5" creationId="{69C664A5-A91A-4942-9317-20A9209B9A57}"/>
          </ac:picMkLst>
        </pc:picChg>
      </pc:sldChg>
      <pc:sldChg chg="add del">
        <pc:chgData name="Thierry Schwaller" userId="ff745904-e224-4b1f-b28e-a99bd5657c6c" providerId="ADAL" clId="{D441034E-0EA8-4353-8B91-9CE606F166F5}" dt="2022-06-08T12:38:29.469" v="248" actId="47"/>
        <pc:sldMkLst>
          <pc:docMk/>
          <pc:sldMk cId="3549574517" sldId="278"/>
        </pc:sldMkLst>
      </pc:sldChg>
      <pc:sldChg chg="addSp delSp modSp new del mod modAnim">
        <pc:chgData name="Thierry Schwaller" userId="ff745904-e224-4b1f-b28e-a99bd5657c6c" providerId="ADAL" clId="{D441034E-0EA8-4353-8B91-9CE606F166F5}" dt="2022-06-08T12:40:17.922" v="278" actId="47"/>
        <pc:sldMkLst>
          <pc:docMk/>
          <pc:sldMk cId="72970223" sldId="279"/>
        </pc:sldMkLst>
        <pc:spChg chg="del">
          <ac:chgData name="Thierry Schwaller" userId="ff745904-e224-4b1f-b28e-a99bd5657c6c" providerId="ADAL" clId="{D441034E-0EA8-4353-8B91-9CE606F166F5}" dt="2022-06-08T12:39:59.971" v="272" actId="478"/>
          <ac:spMkLst>
            <pc:docMk/>
            <pc:sldMk cId="72970223" sldId="279"/>
            <ac:spMk id="2" creationId="{541D9E59-14BB-45AA-8EDA-21C12CBCB4AA}"/>
          </ac:spMkLst>
        </pc:spChg>
        <pc:spChg chg="add del mod">
          <ac:chgData name="Thierry Schwaller" userId="ff745904-e224-4b1f-b28e-a99bd5657c6c" providerId="ADAL" clId="{D441034E-0EA8-4353-8B91-9CE606F166F5}" dt="2022-06-08T12:39:58.594" v="271"/>
          <ac:spMkLst>
            <pc:docMk/>
            <pc:sldMk cId="72970223" sldId="279"/>
            <ac:spMk id="4" creationId="{30795646-24FB-4283-B7EF-13BA3C0D6622}"/>
          </ac:spMkLst>
        </pc:spChg>
        <pc:spChg chg="add mod">
          <ac:chgData name="Thierry Schwaller" userId="ff745904-e224-4b1f-b28e-a99bd5657c6c" providerId="ADAL" clId="{D441034E-0EA8-4353-8B91-9CE606F166F5}" dt="2022-06-08T12:40:00.234" v="273"/>
          <ac:spMkLst>
            <pc:docMk/>
            <pc:sldMk cId="72970223" sldId="279"/>
            <ac:spMk id="7" creationId="{DCC64DA2-CEAC-4B2A-9DBB-60A6A673CEF3}"/>
          </ac:spMkLst>
        </pc:spChg>
        <pc:picChg chg="add del mod">
          <ac:chgData name="Thierry Schwaller" userId="ff745904-e224-4b1f-b28e-a99bd5657c6c" providerId="ADAL" clId="{D441034E-0EA8-4353-8B91-9CE606F166F5}" dt="2022-06-08T12:39:58.594" v="271"/>
          <ac:picMkLst>
            <pc:docMk/>
            <pc:sldMk cId="72970223" sldId="279"/>
            <ac:picMk id="3" creationId="{4165D4B5-71E4-49B4-8D4C-FCA9595E021C}"/>
          </ac:picMkLst>
        </pc:picChg>
        <pc:picChg chg="add del mod">
          <ac:chgData name="Thierry Schwaller" userId="ff745904-e224-4b1f-b28e-a99bd5657c6c" providerId="ADAL" clId="{D441034E-0EA8-4353-8B91-9CE606F166F5}" dt="2022-06-08T12:39:58.594" v="271"/>
          <ac:picMkLst>
            <pc:docMk/>
            <pc:sldMk cId="72970223" sldId="279"/>
            <ac:picMk id="5" creationId="{E16049AD-B777-4766-B9C9-1B1FC8A67DF1}"/>
          </ac:picMkLst>
        </pc:picChg>
        <pc:picChg chg="add mod">
          <ac:chgData name="Thierry Schwaller" userId="ff745904-e224-4b1f-b28e-a99bd5657c6c" providerId="ADAL" clId="{D441034E-0EA8-4353-8B91-9CE606F166F5}" dt="2022-06-08T12:40:00.234" v="273"/>
          <ac:picMkLst>
            <pc:docMk/>
            <pc:sldMk cId="72970223" sldId="279"/>
            <ac:picMk id="6" creationId="{52F796C4-1D20-4638-AD28-F6D61A5CAFC9}"/>
          </ac:picMkLst>
        </pc:picChg>
        <pc:picChg chg="add mod">
          <ac:chgData name="Thierry Schwaller" userId="ff745904-e224-4b1f-b28e-a99bd5657c6c" providerId="ADAL" clId="{D441034E-0EA8-4353-8B91-9CE606F166F5}" dt="2022-06-08T12:40:00.234" v="273"/>
          <ac:picMkLst>
            <pc:docMk/>
            <pc:sldMk cId="72970223" sldId="279"/>
            <ac:picMk id="8" creationId="{5530AFF2-92D8-47F6-83A5-5F9A2D583E98}"/>
          </ac:picMkLst>
        </pc:picChg>
      </pc:sldChg>
      <pc:sldChg chg="add del">
        <pc:chgData name="Thierry Schwaller" userId="ff745904-e224-4b1f-b28e-a99bd5657c6c" providerId="ADAL" clId="{D441034E-0EA8-4353-8B91-9CE606F166F5}" dt="2022-06-08T12:39:45.653" v="267" actId="47"/>
        <pc:sldMkLst>
          <pc:docMk/>
          <pc:sldMk cId="2102017615" sldId="279"/>
        </pc:sldMkLst>
      </pc:sldChg>
      <pc:sldChg chg="add del">
        <pc:chgData name="Thierry Schwaller" userId="ff745904-e224-4b1f-b28e-a99bd5657c6c" providerId="ADAL" clId="{D441034E-0EA8-4353-8B91-9CE606F166F5}" dt="2022-06-08T12:38:55.600" v="253" actId="47"/>
        <pc:sldMkLst>
          <pc:docMk/>
          <pc:sldMk cId="3689476467" sldId="279"/>
        </pc:sldMkLst>
      </pc:sldChg>
      <pc:sldChg chg="addSp delSp modSp new mod modAnim">
        <pc:chgData name="Thierry Schwaller" userId="ff745904-e224-4b1f-b28e-a99bd5657c6c" providerId="ADAL" clId="{D441034E-0EA8-4353-8B91-9CE606F166F5}" dt="2022-06-08T14:02:07.168" v="1170" actId="20577"/>
        <pc:sldMkLst>
          <pc:docMk/>
          <pc:sldMk cId="2724156111" sldId="280"/>
        </pc:sldMkLst>
        <pc:spChg chg="del">
          <ac:chgData name="Thierry Schwaller" userId="ff745904-e224-4b1f-b28e-a99bd5657c6c" providerId="ADAL" clId="{D441034E-0EA8-4353-8B91-9CE606F166F5}" dt="2022-06-08T12:40:16.224" v="276" actId="478"/>
          <ac:spMkLst>
            <pc:docMk/>
            <pc:sldMk cId="2724156111" sldId="280"/>
            <ac:spMk id="2" creationId="{56EA83B7-DDB7-4049-B013-77D9CC7BC62A}"/>
          </ac:spMkLst>
        </pc:spChg>
        <pc:spChg chg="add mod">
          <ac:chgData name="Thierry Schwaller" userId="ff745904-e224-4b1f-b28e-a99bd5657c6c" providerId="ADAL" clId="{D441034E-0EA8-4353-8B91-9CE606F166F5}" dt="2022-06-08T14:02:07.168" v="1170" actId="20577"/>
          <ac:spMkLst>
            <pc:docMk/>
            <pc:sldMk cId="2724156111" sldId="280"/>
            <ac:spMk id="4" creationId="{4F436921-36A9-49FC-A38C-7BE175053D3E}"/>
          </ac:spMkLst>
        </pc:spChg>
        <pc:picChg chg="add mod">
          <ac:chgData name="Thierry Schwaller" userId="ff745904-e224-4b1f-b28e-a99bd5657c6c" providerId="ADAL" clId="{D441034E-0EA8-4353-8B91-9CE606F166F5}" dt="2022-06-08T12:40:16.436" v="277"/>
          <ac:picMkLst>
            <pc:docMk/>
            <pc:sldMk cId="2724156111" sldId="280"/>
            <ac:picMk id="3" creationId="{6CC6F089-4F9F-4460-B426-8AAFB2ECA2DA}"/>
          </ac:picMkLst>
        </pc:picChg>
        <pc:picChg chg="add mod">
          <ac:chgData name="Thierry Schwaller" userId="ff745904-e224-4b1f-b28e-a99bd5657c6c" providerId="ADAL" clId="{D441034E-0EA8-4353-8B91-9CE606F166F5}" dt="2022-06-08T12:40:16.436" v="277"/>
          <ac:picMkLst>
            <pc:docMk/>
            <pc:sldMk cId="2724156111" sldId="280"/>
            <ac:picMk id="5" creationId="{D9255281-6F52-407D-8000-2C1FBFCEC7C6}"/>
          </ac:picMkLst>
        </pc:picChg>
      </pc:sldChg>
      <pc:sldChg chg="addSp delSp modSp new mod">
        <pc:chgData name="Thierry Schwaller" userId="ff745904-e224-4b1f-b28e-a99bd5657c6c" providerId="ADAL" clId="{D441034E-0EA8-4353-8B91-9CE606F166F5}" dt="2022-06-08T14:02:46.944" v="1174" actId="20577"/>
        <pc:sldMkLst>
          <pc:docMk/>
          <pc:sldMk cId="2208736465" sldId="281"/>
        </pc:sldMkLst>
        <pc:spChg chg="del">
          <ac:chgData name="Thierry Schwaller" userId="ff745904-e224-4b1f-b28e-a99bd5657c6c" providerId="ADAL" clId="{D441034E-0EA8-4353-8B91-9CE606F166F5}" dt="2022-06-08T12:44:36.067" v="301" actId="478"/>
          <ac:spMkLst>
            <pc:docMk/>
            <pc:sldMk cId="2208736465" sldId="281"/>
            <ac:spMk id="2" creationId="{95131EFE-8B6D-4EB4-A9AE-C24F133B523A}"/>
          </ac:spMkLst>
        </pc:spChg>
        <pc:spChg chg="add del mod">
          <ac:chgData name="Thierry Schwaller" userId="ff745904-e224-4b1f-b28e-a99bd5657c6c" providerId="ADAL" clId="{D441034E-0EA8-4353-8B91-9CE606F166F5}" dt="2022-06-08T12:44:34.419" v="300"/>
          <ac:spMkLst>
            <pc:docMk/>
            <pc:sldMk cId="2208736465" sldId="281"/>
            <ac:spMk id="3" creationId="{C0DA7C54-965A-41A3-8E97-B6F45D60F4A7}"/>
          </ac:spMkLst>
        </pc:spChg>
        <pc:spChg chg="add mod">
          <ac:chgData name="Thierry Schwaller" userId="ff745904-e224-4b1f-b28e-a99bd5657c6c" providerId="ADAL" clId="{D441034E-0EA8-4353-8B91-9CE606F166F5}" dt="2022-06-08T14:02:46.944" v="1174" actId="20577"/>
          <ac:spMkLst>
            <pc:docMk/>
            <pc:sldMk cId="2208736465" sldId="281"/>
            <ac:spMk id="6" creationId="{8A80F655-ED21-4927-BBCB-EB271C42F925}"/>
          </ac:spMkLst>
        </pc:spChg>
        <pc:picChg chg="add del mod">
          <ac:chgData name="Thierry Schwaller" userId="ff745904-e224-4b1f-b28e-a99bd5657c6c" providerId="ADAL" clId="{D441034E-0EA8-4353-8B91-9CE606F166F5}" dt="2022-06-08T12:44:34.419" v="300"/>
          <ac:picMkLst>
            <pc:docMk/>
            <pc:sldMk cId="2208736465" sldId="281"/>
            <ac:picMk id="4" creationId="{7AEF3614-76C5-45AA-9468-72906466E291}"/>
          </ac:picMkLst>
        </pc:picChg>
        <pc:picChg chg="add del mod">
          <ac:chgData name="Thierry Schwaller" userId="ff745904-e224-4b1f-b28e-a99bd5657c6c" providerId="ADAL" clId="{D441034E-0EA8-4353-8B91-9CE606F166F5}" dt="2022-06-08T12:44:34.419" v="300"/>
          <ac:picMkLst>
            <pc:docMk/>
            <pc:sldMk cId="2208736465" sldId="281"/>
            <ac:picMk id="5" creationId="{59281170-B668-4047-8390-98A725633729}"/>
          </ac:picMkLst>
        </pc:picChg>
        <pc:picChg chg="add mod">
          <ac:chgData name="Thierry Schwaller" userId="ff745904-e224-4b1f-b28e-a99bd5657c6c" providerId="ADAL" clId="{D441034E-0EA8-4353-8B91-9CE606F166F5}" dt="2022-06-08T12:44:55.880" v="303" actId="14826"/>
          <ac:picMkLst>
            <pc:docMk/>
            <pc:sldMk cId="2208736465" sldId="281"/>
            <ac:picMk id="7" creationId="{1A85D60E-E1CD-4266-A2B1-77EBF7401FBD}"/>
          </ac:picMkLst>
        </pc:picChg>
        <pc:picChg chg="add mod">
          <ac:chgData name="Thierry Schwaller" userId="ff745904-e224-4b1f-b28e-a99bd5657c6c" providerId="ADAL" clId="{D441034E-0EA8-4353-8B91-9CE606F166F5}" dt="2022-06-08T12:45:10.521" v="304" actId="14826"/>
          <ac:picMkLst>
            <pc:docMk/>
            <pc:sldMk cId="2208736465" sldId="281"/>
            <ac:picMk id="8" creationId="{EC90FE82-9C2E-4AC7-98E5-83D51C9DA821}"/>
          </ac:picMkLst>
        </pc:picChg>
      </pc:sldChg>
      <pc:sldChg chg="modSp add del mod">
        <pc:chgData name="Thierry Schwaller" userId="ff745904-e224-4b1f-b28e-a99bd5657c6c" providerId="ADAL" clId="{D441034E-0EA8-4353-8B91-9CE606F166F5}" dt="2022-06-08T12:44:21.842" v="297" actId="47"/>
        <pc:sldMkLst>
          <pc:docMk/>
          <pc:sldMk cId="4170443688" sldId="281"/>
        </pc:sldMkLst>
        <pc:spChg chg="mod">
          <ac:chgData name="Thierry Schwaller" userId="ff745904-e224-4b1f-b28e-a99bd5657c6c" providerId="ADAL" clId="{D441034E-0EA8-4353-8B91-9CE606F166F5}" dt="2022-06-08T12:44:14.195" v="296" actId="20577"/>
          <ac:spMkLst>
            <pc:docMk/>
            <pc:sldMk cId="4170443688" sldId="281"/>
            <ac:spMk id="3" creationId="{3ED574D9-4BE5-4427-A44B-1AFA7DE82D9C}"/>
          </ac:spMkLst>
        </pc:spChg>
      </pc:sldChg>
      <pc:sldChg chg="add del">
        <pc:chgData name="Thierry Schwaller" userId="ff745904-e224-4b1f-b28e-a99bd5657c6c" providerId="ADAL" clId="{D441034E-0EA8-4353-8B91-9CE606F166F5}" dt="2022-06-08T12:45:19.880" v="309" actId="47"/>
        <pc:sldMkLst>
          <pc:docMk/>
          <pc:sldMk cId="2359512110" sldId="282"/>
        </pc:sldMkLst>
      </pc:sldChg>
      <pc:sldChg chg="addSp delSp modSp new mod modAnim">
        <pc:chgData name="Thierry Schwaller" userId="ff745904-e224-4b1f-b28e-a99bd5657c6c" providerId="ADAL" clId="{D441034E-0EA8-4353-8B91-9CE606F166F5}" dt="2022-06-08T14:02:53.413" v="1175"/>
        <pc:sldMkLst>
          <pc:docMk/>
          <pc:sldMk cId="3373088274" sldId="282"/>
        </pc:sldMkLst>
        <pc:spChg chg="del">
          <ac:chgData name="Thierry Schwaller" userId="ff745904-e224-4b1f-b28e-a99bd5657c6c" providerId="ADAL" clId="{D441034E-0EA8-4353-8B91-9CE606F166F5}" dt="2022-06-08T12:45:28.642" v="311" actId="478"/>
          <ac:spMkLst>
            <pc:docMk/>
            <pc:sldMk cId="3373088274" sldId="282"/>
            <ac:spMk id="2" creationId="{DFB974FC-95E1-44D2-ADAE-B9FE4BFC23B5}"/>
          </ac:spMkLst>
        </pc:spChg>
        <pc:spChg chg="add mod">
          <ac:chgData name="Thierry Schwaller" userId="ff745904-e224-4b1f-b28e-a99bd5657c6c" providerId="ADAL" clId="{D441034E-0EA8-4353-8B91-9CE606F166F5}" dt="2022-06-08T14:02:53.413" v="1175"/>
          <ac:spMkLst>
            <pc:docMk/>
            <pc:sldMk cId="3373088274" sldId="282"/>
            <ac:spMk id="3" creationId="{D83D102F-E0DB-4FC2-B7DC-400336C7A8AB}"/>
          </ac:spMkLst>
        </pc:spChg>
        <pc:picChg chg="add del mod">
          <ac:chgData name="Thierry Schwaller" userId="ff745904-e224-4b1f-b28e-a99bd5657c6c" providerId="ADAL" clId="{D441034E-0EA8-4353-8B91-9CE606F166F5}" dt="2022-06-08T12:45:48.850" v="321" actId="478"/>
          <ac:picMkLst>
            <pc:docMk/>
            <pc:sldMk cId="3373088274" sldId="282"/>
            <ac:picMk id="4" creationId="{AA6C3203-9F2D-4A2A-9E61-4B12B294CFD1}"/>
          </ac:picMkLst>
        </pc:picChg>
        <pc:picChg chg="add mod">
          <ac:chgData name="Thierry Schwaller" userId="ff745904-e224-4b1f-b28e-a99bd5657c6c" providerId="ADAL" clId="{D441034E-0EA8-4353-8B91-9CE606F166F5}" dt="2022-06-08T12:45:29.111" v="312"/>
          <ac:picMkLst>
            <pc:docMk/>
            <pc:sldMk cId="3373088274" sldId="282"/>
            <ac:picMk id="5" creationId="{98A9EAD5-4252-4D9D-AC28-415807123079}"/>
          </ac:picMkLst>
        </pc:picChg>
        <pc:picChg chg="add mod ord">
          <ac:chgData name="Thierry Schwaller" userId="ff745904-e224-4b1f-b28e-a99bd5657c6c" providerId="ADAL" clId="{D441034E-0EA8-4353-8B91-9CE606F166F5}" dt="2022-06-08T12:45:47.081" v="320" actId="167"/>
          <ac:picMkLst>
            <pc:docMk/>
            <pc:sldMk cId="3373088274" sldId="282"/>
            <ac:picMk id="6" creationId="{D70BCBA6-6335-4F48-A7BD-DFFC235D2191}"/>
          </ac:picMkLst>
        </pc:picChg>
      </pc:sldChg>
      <pc:sldChg chg="add del">
        <pc:chgData name="Thierry Schwaller" userId="ff745904-e224-4b1f-b28e-a99bd5657c6c" providerId="ADAL" clId="{D441034E-0EA8-4353-8B91-9CE606F166F5}" dt="2022-06-08T12:49:46.474" v="326" actId="47"/>
        <pc:sldMkLst>
          <pc:docMk/>
          <pc:sldMk cId="815285135" sldId="283"/>
        </pc:sldMkLst>
      </pc:sldChg>
      <pc:sldChg chg="addSp modSp new mod">
        <pc:chgData name="Thierry Schwaller" userId="ff745904-e224-4b1f-b28e-a99bd5657c6c" providerId="ADAL" clId="{D441034E-0EA8-4353-8B91-9CE606F166F5}" dt="2022-06-08T14:08:02.473" v="1228" actId="20577"/>
        <pc:sldMkLst>
          <pc:docMk/>
          <pc:sldMk cId="3267643932" sldId="283"/>
        </pc:sldMkLst>
        <pc:spChg chg="mod">
          <ac:chgData name="Thierry Schwaller" userId="ff745904-e224-4b1f-b28e-a99bd5657c6c" providerId="ADAL" clId="{D441034E-0EA8-4353-8B91-9CE606F166F5}" dt="2022-06-08T14:04:09.545" v="1221" actId="20577"/>
          <ac:spMkLst>
            <pc:docMk/>
            <pc:sldMk cId="3267643932" sldId="283"/>
            <ac:spMk id="2" creationId="{C2C97B72-7AC1-4C9E-8FFE-71BA24FD2690}"/>
          </ac:spMkLst>
        </pc:spChg>
        <pc:spChg chg="add mod">
          <ac:chgData name="Thierry Schwaller" userId="ff745904-e224-4b1f-b28e-a99bd5657c6c" providerId="ADAL" clId="{D441034E-0EA8-4353-8B91-9CE606F166F5}" dt="2022-06-08T14:08:02.473" v="1228" actId="20577"/>
          <ac:spMkLst>
            <pc:docMk/>
            <pc:sldMk cId="3267643932" sldId="283"/>
            <ac:spMk id="3" creationId="{0A78C44E-B983-4E7A-9BDF-D254EAB10E53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11:25.366" v="1239" actId="20577"/>
        <pc:sldMkLst>
          <pc:docMk/>
          <pc:sldMk cId="3902860966" sldId="284"/>
        </pc:sldMkLst>
        <pc:spChg chg="mod">
          <ac:chgData name="Thierry Schwaller" userId="ff745904-e224-4b1f-b28e-a99bd5657c6c" providerId="ADAL" clId="{D441034E-0EA8-4353-8B91-9CE606F166F5}" dt="2022-06-08T14:11:25.366" v="1239" actId="20577"/>
          <ac:spMkLst>
            <pc:docMk/>
            <pc:sldMk cId="3902860966" sldId="284"/>
            <ac:spMk id="2" creationId="{8D20377C-1F82-40A7-9311-A337686E90F1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3" creationId="{87515E83-D971-45E4-A929-DCD915C28B8D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4" creationId="{C39ACD86-F546-4163-8AD9-7DBF187F3BB0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5" creationId="{9CA0A255-4F6F-4ED8-AD55-F6C25E762D83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6" creationId="{8C2F3C91-6668-4AB4-9FF6-E91E359A32D7}"/>
          </ac:spMkLst>
        </pc:spChg>
        <pc:spChg chg="add del mod">
          <ac:chgData name="Thierry Schwaller" userId="ff745904-e224-4b1f-b28e-a99bd5657c6c" providerId="ADAL" clId="{D441034E-0EA8-4353-8B91-9CE606F166F5}" dt="2022-06-08T13:08:14.979" v="452" actId="478"/>
          <ac:spMkLst>
            <pc:docMk/>
            <pc:sldMk cId="3902860966" sldId="284"/>
            <ac:spMk id="7" creationId="{9100D939-CFCA-4C8E-B2FE-ED1D557A4F9B}"/>
          </ac:spMkLst>
        </pc:spChg>
        <pc:spChg chg="add del mod">
          <ac:chgData name="Thierry Schwaller" userId="ff745904-e224-4b1f-b28e-a99bd5657c6c" providerId="ADAL" clId="{D441034E-0EA8-4353-8B91-9CE606F166F5}" dt="2022-06-08T13:08:13.411" v="450" actId="478"/>
          <ac:spMkLst>
            <pc:docMk/>
            <pc:sldMk cId="3902860966" sldId="284"/>
            <ac:spMk id="8" creationId="{C11DB197-FA02-4A9D-806C-CDE774EFA9AE}"/>
          </ac:spMkLst>
        </pc:spChg>
        <pc:spChg chg="add del mod">
          <ac:chgData name="Thierry Schwaller" userId="ff745904-e224-4b1f-b28e-a99bd5657c6c" providerId="ADAL" clId="{D441034E-0EA8-4353-8B91-9CE606F166F5}" dt="2022-06-08T13:08:15.845" v="453" actId="478"/>
          <ac:spMkLst>
            <pc:docMk/>
            <pc:sldMk cId="3902860966" sldId="284"/>
            <ac:spMk id="9" creationId="{27BDCFC1-DFB3-4664-A1B6-ECBA78B47A9E}"/>
          </ac:spMkLst>
        </pc:spChg>
        <pc:spChg chg="add del mod">
          <ac:chgData name="Thierry Schwaller" userId="ff745904-e224-4b1f-b28e-a99bd5657c6c" providerId="ADAL" clId="{D441034E-0EA8-4353-8B91-9CE606F166F5}" dt="2022-06-08T13:08:12.773" v="449" actId="478"/>
          <ac:spMkLst>
            <pc:docMk/>
            <pc:sldMk cId="3902860966" sldId="284"/>
            <ac:spMk id="10" creationId="{F4EC76E7-7430-4451-959F-D0CDA8A4FD94}"/>
          </ac:spMkLst>
        </pc:spChg>
        <pc:spChg chg="add mod">
          <ac:chgData name="Thierry Schwaller" userId="ff745904-e224-4b1f-b28e-a99bd5657c6c" providerId="ADAL" clId="{D441034E-0EA8-4353-8B91-9CE606F166F5}" dt="2022-06-08T13:12:09.768" v="607" actId="1036"/>
          <ac:spMkLst>
            <pc:docMk/>
            <pc:sldMk cId="3902860966" sldId="284"/>
            <ac:spMk id="11" creationId="{49608E3B-3EEF-48CA-BE33-B028C44B7E6C}"/>
          </ac:spMkLst>
        </pc:spChg>
        <pc:spChg chg="add mod">
          <ac:chgData name="Thierry Schwaller" userId="ff745904-e224-4b1f-b28e-a99bd5657c6c" providerId="ADAL" clId="{D441034E-0EA8-4353-8B91-9CE606F166F5}" dt="2022-06-08T13:11:19.926" v="586" actId="20577"/>
          <ac:spMkLst>
            <pc:docMk/>
            <pc:sldMk cId="3902860966" sldId="284"/>
            <ac:spMk id="12" creationId="{5B1FF284-22AF-4D47-80B5-452C013A7E2F}"/>
          </ac:spMkLst>
        </pc:spChg>
        <pc:spChg chg="add mod">
          <ac:chgData name="Thierry Schwaller" userId="ff745904-e224-4b1f-b28e-a99bd5657c6c" providerId="ADAL" clId="{D441034E-0EA8-4353-8B91-9CE606F166F5}" dt="2022-06-08T13:13:58.503" v="770" actId="20577"/>
          <ac:spMkLst>
            <pc:docMk/>
            <pc:sldMk cId="3902860966" sldId="284"/>
            <ac:spMk id="13" creationId="{95234E97-30EB-4698-85B5-896ACEADFD9D}"/>
          </ac:spMkLst>
        </pc:spChg>
        <pc:spChg chg="add mod">
          <ac:chgData name="Thierry Schwaller" userId="ff745904-e224-4b1f-b28e-a99bd5657c6c" providerId="ADAL" clId="{D441034E-0EA8-4353-8B91-9CE606F166F5}" dt="2022-06-08T13:11:53.797" v="600" actId="14100"/>
          <ac:spMkLst>
            <pc:docMk/>
            <pc:sldMk cId="3902860966" sldId="284"/>
            <ac:spMk id="14" creationId="{CE6ED668-E056-412D-B5D8-BB0AE7BF1C40}"/>
          </ac:spMkLst>
        </pc:spChg>
      </pc:sldChg>
      <pc:sldChg chg="modSp add mod">
        <pc:chgData name="Thierry Schwaller" userId="ff745904-e224-4b1f-b28e-a99bd5657c6c" providerId="ADAL" clId="{D441034E-0EA8-4353-8B91-9CE606F166F5}" dt="2022-06-08T13:26:02.455" v="1053" actId="14100"/>
        <pc:sldMkLst>
          <pc:docMk/>
          <pc:sldMk cId="1672905361" sldId="285"/>
        </pc:sldMkLst>
        <pc:spChg chg="mod">
          <ac:chgData name="Thierry Schwaller" userId="ff745904-e224-4b1f-b28e-a99bd5657c6c" providerId="ADAL" clId="{D441034E-0EA8-4353-8B91-9CE606F166F5}" dt="2022-06-08T13:17:38.729" v="903" actId="20577"/>
          <ac:spMkLst>
            <pc:docMk/>
            <pc:sldMk cId="1672905361" sldId="285"/>
            <ac:spMk id="2" creationId="{5B6AE669-2358-42BD-B680-9E7037CC46D2}"/>
          </ac:spMkLst>
        </pc:spChg>
        <pc:spChg chg="mod">
          <ac:chgData name="Thierry Schwaller" userId="ff745904-e224-4b1f-b28e-a99bd5657c6c" providerId="ADAL" clId="{D441034E-0EA8-4353-8B91-9CE606F166F5}" dt="2022-06-08T13:26:02.455" v="1053" actId="14100"/>
          <ac:spMkLst>
            <pc:docMk/>
            <pc:sldMk cId="1672905361" sldId="285"/>
            <ac:spMk id="3" creationId="{6D53CDCD-E5C8-4ADE-9C61-60DF91850C27}"/>
          </ac:spMkLst>
        </pc:spChg>
      </pc:sldChg>
      <pc:sldChg chg="addSp modSp new del mod">
        <pc:chgData name="Thierry Schwaller" userId="ff745904-e224-4b1f-b28e-a99bd5657c6c" providerId="ADAL" clId="{D441034E-0EA8-4353-8B91-9CE606F166F5}" dt="2022-06-08T14:15:40.876" v="1378" actId="47"/>
        <pc:sldMkLst>
          <pc:docMk/>
          <pc:sldMk cId="783058538" sldId="286"/>
        </pc:sldMkLst>
        <pc:spChg chg="mod">
          <ac:chgData name="Thierry Schwaller" userId="ff745904-e224-4b1f-b28e-a99bd5657c6c" providerId="ADAL" clId="{D441034E-0EA8-4353-8B91-9CE606F166F5}" dt="2022-06-08T13:23:01.035" v="1000" actId="20577"/>
          <ac:spMkLst>
            <pc:docMk/>
            <pc:sldMk cId="783058538" sldId="286"/>
            <ac:spMk id="2" creationId="{B7D03BD2-5020-4CCD-9032-37DE7A2C0931}"/>
          </ac:spMkLst>
        </pc:spChg>
        <pc:spChg chg="add mod">
          <ac:chgData name="Thierry Schwaller" userId="ff745904-e224-4b1f-b28e-a99bd5657c6c" providerId="ADAL" clId="{D441034E-0EA8-4353-8B91-9CE606F166F5}" dt="2022-06-08T13:25:39.301" v="1050" actId="14"/>
          <ac:spMkLst>
            <pc:docMk/>
            <pc:sldMk cId="783058538" sldId="286"/>
            <ac:spMk id="3" creationId="{C84C6C42-20D2-4B98-924C-175B92751FF4}"/>
          </ac:spMkLst>
        </pc:spChg>
      </pc:sldChg>
      <pc:sldChg chg="modSp new mod">
        <pc:chgData name="Thierry Schwaller" userId="ff745904-e224-4b1f-b28e-a99bd5657c6c" providerId="ADAL" clId="{D441034E-0EA8-4353-8B91-9CE606F166F5}" dt="2022-06-08T14:03:38.071" v="1201" actId="1076"/>
        <pc:sldMkLst>
          <pc:docMk/>
          <pc:sldMk cId="120294696" sldId="287"/>
        </pc:sldMkLst>
        <pc:spChg chg="mod">
          <ac:chgData name="Thierry Schwaller" userId="ff745904-e224-4b1f-b28e-a99bd5657c6c" providerId="ADAL" clId="{D441034E-0EA8-4353-8B91-9CE606F166F5}" dt="2022-06-08T14:03:38.071" v="1201" actId="1076"/>
          <ac:spMkLst>
            <pc:docMk/>
            <pc:sldMk cId="120294696" sldId="287"/>
            <ac:spMk id="2" creationId="{C0705253-E930-40DD-B92B-F248189BF776}"/>
          </ac:spMkLst>
        </pc:spChg>
      </pc:sldChg>
      <pc:sldChg chg="addSp modSp new mod">
        <pc:chgData name="Thierry Schwaller" userId="ff745904-e224-4b1f-b28e-a99bd5657c6c" providerId="ADAL" clId="{D441034E-0EA8-4353-8B91-9CE606F166F5}" dt="2022-06-08T14:12:23.196" v="1254" actId="1076"/>
        <pc:sldMkLst>
          <pc:docMk/>
          <pc:sldMk cId="3559490906" sldId="288"/>
        </pc:sldMkLst>
        <pc:spChg chg="mod">
          <ac:chgData name="Thierry Schwaller" userId="ff745904-e224-4b1f-b28e-a99bd5657c6c" providerId="ADAL" clId="{D441034E-0EA8-4353-8B91-9CE606F166F5}" dt="2022-06-08T14:12:12.214" v="1250" actId="20577"/>
          <ac:spMkLst>
            <pc:docMk/>
            <pc:sldMk cId="3559490906" sldId="288"/>
            <ac:spMk id="2" creationId="{716009E9-1914-4DE1-B5B7-EF17E1C2ACB1}"/>
          </ac:spMkLst>
        </pc:spChg>
        <pc:spChg chg="add mod">
          <ac:chgData name="Thierry Schwaller" userId="ff745904-e224-4b1f-b28e-a99bd5657c6c" providerId="ADAL" clId="{D441034E-0EA8-4353-8B91-9CE606F166F5}" dt="2022-06-08T14:12:17.228" v="1252" actId="1076"/>
          <ac:spMkLst>
            <pc:docMk/>
            <pc:sldMk cId="3559490906" sldId="288"/>
            <ac:spMk id="3" creationId="{4AF1D3C1-AAAF-4558-A0E0-F4099376B47C}"/>
          </ac:spMkLst>
        </pc:spChg>
        <pc:spChg chg="add mod">
          <ac:chgData name="Thierry Schwaller" userId="ff745904-e224-4b1f-b28e-a99bd5657c6c" providerId="ADAL" clId="{D441034E-0EA8-4353-8B91-9CE606F166F5}" dt="2022-06-08T14:12:23.196" v="1254" actId="1076"/>
          <ac:spMkLst>
            <pc:docMk/>
            <pc:sldMk cId="3559490906" sldId="288"/>
            <ac:spMk id="4" creationId="{B874F863-0C8D-44E8-B6EB-7EC9E313908A}"/>
          </ac:spMkLst>
        </pc:spChg>
      </pc:sldChg>
      <pc:sldChg chg="addSp modSp new mod">
        <pc:chgData name="Thierry Schwaller" userId="ff745904-e224-4b1f-b28e-a99bd5657c6c" providerId="ADAL" clId="{D441034E-0EA8-4353-8B91-9CE606F166F5}" dt="2022-06-08T14:14:29.879" v="1374" actId="20577"/>
        <pc:sldMkLst>
          <pc:docMk/>
          <pc:sldMk cId="2768078213" sldId="289"/>
        </pc:sldMkLst>
        <pc:spChg chg="mod">
          <ac:chgData name="Thierry Schwaller" userId="ff745904-e224-4b1f-b28e-a99bd5657c6c" providerId="ADAL" clId="{D441034E-0EA8-4353-8B91-9CE606F166F5}" dt="2022-06-08T14:13:27.580" v="1306" actId="14100"/>
          <ac:spMkLst>
            <pc:docMk/>
            <pc:sldMk cId="2768078213" sldId="289"/>
            <ac:spMk id="2" creationId="{CE6E01FD-769A-4DBD-A29C-112EAEDB4B92}"/>
          </ac:spMkLst>
        </pc:spChg>
        <pc:spChg chg="add mod">
          <ac:chgData name="Thierry Schwaller" userId="ff745904-e224-4b1f-b28e-a99bd5657c6c" providerId="ADAL" clId="{D441034E-0EA8-4353-8B91-9CE606F166F5}" dt="2022-06-08T14:14:29.879" v="1374" actId="20577"/>
          <ac:spMkLst>
            <pc:docMk/>
            <pc:sldMk cId="2768078213" sldId="289"/>
            <ac:spMk id="3" creationId="{0A34D78F-F5F2-448A-85A2-B984F29B7C85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24:57.995" v="1660"/>
        <pc:sldMkLst>
          <pc:docMk/>
          <pc:sldMk cId="2999339517" sldId="290"/>
        </pc:sldMkLst>
        <pc:spChg chg="del">
          <ac:chgData name="Thierry Schwaller" userId="ff745904-e224-4b1f-b28e-a99bd5657c6c" providerId="ADAL" clId="{D441034E-0EA8-4353-8B91-9CE606F166F5}" dt="2022-06-08T14:15:36.792" v="1376" actId="478"/>
          <ac:spMkLst>
            <pc:docMk/>
            <pc:sldMk cId="2999339517" sldId="290"/>
            <ac:spMk id="2" creationId="{A243BE6E-50F0-44EA-86CE-01C420E4BCAE}"/>
          </ac:spMkLst>
        </pc:spChg>
        <pc:spChg chg="add mod">
          <ac:chgData name="Thierry Schwaller" userId="ff745904-e224-4b1f-b28e-a99bd5657c6c" providerId="ADAL" clId="{D441034E-0EA8-4353-8B91-9CE606F166F5}" dt="2022-06-08T14:16:41.228" v="1405" actId="20577"/>
          <ac:spMkLst>
            <pc:docMk/>
            <pc:sldMk cId="2999339517" sldId="290"/>
            <ac:spMk id="3" creationId="{027D34E5-14A7-4510-BA96-73E63CF359FD}"/>
          </ac:spMkLst>
        </pc:spChg>
        <pc:spChg chg="add mod">
          <ac:chgData name="Thierry Schwaller" userId="ff745904-e224-4b1f-b28e-a99bd5657c6c" providerId="ADAL" clId="{D441034E-0EA8-4353-8B91-9CE606F166F5}" dt="2022-06-08T14:19:21.630" v="1573" actId="20577"/>
          <ac:spMkLst>
            <pc:docMk/>
            <pc:sldMk cId="2999339517" sldId="290"/>
            <ac:spMk id="4" creationId="{BDB5C22E-E0BA-4F6D-B841-5AB34D9ED993}"/>
          </ac:spMkLst>
        </pc:spChg>
        <pc:spChg chg="add del mod">
          <ac:chgData name="Thierry Schwaller" userId="ff745904-e224-4b1f-b28e-a99bd5657c6c" providerId="ADAL" clId="{D441034E-0EA8-4353-8B91-9CE606F166F5}" dt="2022-06-08T14:24:57.995" v="1660"/>
          <ac:spMkLst>
            <pc:docMk/>
            <pc:sldMk cId="2999339517" sldId="290"/>
            <ac:spMk id="5" creationId="{43CE1522-7BBE-4DA2-8076-D9E4EAF8E43C}"/>
          </ac:spMkLst>
        </pc:spChg>
        <pc:spChg chg="add del mod">
          <ac:chgData name="Thierry Schwaller" userId="ff745904-e224-4b1f-b28e-a99bd5657c6c" providerId="ADAL" clId="{D441034E-0EA8-4353-8B91-9CE606F166F5}" dt="2022-06-08T14:24:57.515" v="1659"/>
          <ac:spMkLst>
            <pc:docMk/>
            <pc:sldMk cId="2999339517" sldId="290"/>
            <ac:spMk id="6" creationId="{E50DE3A6-30D8-484B-8815-7F2B0FAE635D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26:29.767" v="1692" actId="20577"/>
        <pc:sldMkLst>
          <pc:docMk/>
          <pc:sldMk cId="3391545911" sldId="291"/>
        </pc:sldMkLst>
        <pc:spChg chg="del">
          <ac:chgData name="Thierry Schwaller" userId="ff745904-e224-4b1f-b28e-a99bd5657c6c" providerId="ADAL" clId="{D441034E-0EA8-4353-8B91-9CE606F166F5}" dt="2022-06-08T14:19:51.641" v="1577" actId="478"/>
          <ac:spMkLst>
            <pc:docMk/>
            <pc:sldMk cId="3391545911" sldId="291"/>
            <ac:spMk id="2" creationId="{E6027F9B-6CE2-4468-AA2B-69BDA6F43290}"/>
          </ac:spMkLst>
        </pc:spChg>
        <pc:spChg chg="add mod">
          <ac:chgData name="Thierry Schwaller" userId="ff745904-e224-4b1f-b28e-a99bd5657c6c" providerId="ADAL" clId="{D441034E-0EA8-4353-8B91-9CE606F166F5}" dt="2022-06-08T14:20:04.330" v="1602" actId="20577"/>
          <ac:spMkLst>
            <pc:docMk/>
            <pc:sldMk cId="3391545911" sldId="291"/>
            <ac:spMk id="3" creationId="{B87E76F3-1290-49C0-B410-C22B156452E8}"/>
          </ac:spMkLst>
        </pc:spChg>
        <pc:spChg chg="add del mod">
          <ac:chgData name="Thierry Schwaller" userId="ff745904-e224-4b1f-b28e-a99bd5657c6c" providerId="ADAL" clId="{D441034E-0EA8-4353-8B91-9CE606F166F5}" dt="2022-06-08T14:20:11.961" v="1603" actId="478"/>
          <ac:spMkLst>
            <pc:docMk/>
            <pc:sldMk cId="3391545911" sldId="291"/>
            <ac:spMk id="4" creationId="{72A309F3-3E03-440F-B1A6-60433A30B165}"/>
          </ac:spMkLst>
        </pc:spChg>
        <pc:spChg chg="add del mod">
          <ac:chgData name="Thierry Schwaller" userId="ff745904-e224-4b1f-b28e-a99bd5657c6c" providerId="ADAL" clId="{D441034E-0EA8-4353-8B91-9CE606F166F5}" dt="2022-06-08T14:20:15.066" v="1605"/>
          <ac:spMkLst>
            <pc:docMk/>
            <pc:sldMk cId="3391545911" sldId="291"/>
            <ac:spMk id="5" creationId="{9228E362-B0D5-441A-B904-C94BAB274D33}"/>
          </ac:spMkLst>
        </pc:spChg>
        <pc:spChg chg="add del mod">
          <ac:chgData name="Thierry Schwaller" userId="ff745904-e224-4b1f-b28e-a99bd5657c6c" providerId="ADAL" clId="{D441034E-0EA8-4353-8B91-9CE606F166F5}" dt="2022-06-08T14:20:15.066" v="1605"/>
          <ac:spMkLst>
            <pc:docMk/>
            <pc:sldMk cId="3391545911" sldId="291"/>
            <ac:spMk id="6" creationId="{499C239E-685B-4CB3-BC62-A62DB3C2DFE0}"/>
          </ac:spMkLst>
        </pc:spChg>
        <pc:spChg chg="add mod">
          <ac:chgData name="Thierry Schwaller" userId="ff745904-e224-4b1f-b28e-a99bd5657c6c" providerId="ADAL" clId="{D441034E-0EA8-4353-8B91-9CE606F166F5}" dt="2022-06-08T14:26:29.767" v="1692" actId="20577"/>
          <ac:spMkLst>
            <pc:docMk/>
            <pc:sldMk cId="3391545911" sldId="291"/>
            <ac:spMk id="7" creationId="{E4AD4950-C13A-4FDC-A5A6-818383B54170}"/>
          </ac:spMkLst>
        </pc:spChg>
      </pc:sldChg>
      <pc:sldChg chg="add del">
        <pc:chgData name="Thierry Schwaller" userId="ff745904-e224-4b1f-b28e-a99bd5657c6c" providerId="ADAL" clId="{D441034E-0EA8-4353-8B91-9CE606F166F5}" dt="2022-06-08T14:19:33.258" v="1575" actId="47"/>
        <pc:sldMkLst>
          <pc:docMk/>
          <pc:sldMk cId="4073308494" sldId="291"/>
        </pc:sldMkLst>
      </pc:sldChg>
      <pc:sldChg chg="addSp delSp modSp new mod ord">
        <pc:chgData name="Thierry Schwaller" userId="ff745904-e224-4b1f-b28e-a99bd5657c6c" providerId="ADAL" clId="{D441034E-0EA8-4353-8B91-9CE606F166F5}" dt="2022-06-08T14:34:36.478" v="1915" actId="20577"/>
        <pc:sldMkLst>
          <pc:docMk/>
          <pc:sldMk cId="1443638782" sldId="292"/>
        </pc:sldMkLst>
        <pc:spChg chg="del">
          <ac:chgData name="Thierry Schwaller" userId="ff745904-e224-4b1f-b28e-a99bd5657c6c" providerId="ADAL" clId="{D441034E-0EA8-4353-8B91-9CE606F166F5}" dt="2022-06-08T14:25:11.467" v="1664" actId="478"/>
          <ac:spMkLst>
            <pc:docMk/>
            <pc:sldMk cId="1443638782" sldId="292"/>
            <ac:spMk id="2" creationId="{631B293D-3E26-4D06-A680-93E6EDB8A12E}"/>
          </ac:spMkLst>
        </pc:spChg>
        <pc:spChg chg="add del mod">
          <ac:chgData name="Thierry Schwaller" userId="ff745904-e224-4b1f-b28e-a99bd5657c6c" providerId="ADAL" clId="{D441034E-0EA8-4353-8B91-9CE606F166F5}" dt="2022-06-08T14:25:10.074" v="1663"/>
          <ac:spMkLst>
            <pc:docMk/>
            <pc:sldMk cId="1443638782" sldId="292"/>
            <ac:spMk id="3" creationId="{26530207-7CF6-48B5-A2AC-A65A45E1591A}"/>
          </ac:spMkLst>
        </pc:spChg>
        <pc:spChg chg="add del mod">
          <ac:chgData name="Thierry Schwaller" userId="ff745904-e224-4b1f-b28e-a99bd5657c6c" providerId="ADAL" clId="{D441034E-0EA8-4353-8B91-9CE606F166F5}" dt="2022-06-08T14:25:10.074" v="1663"/>
          <ac:spMkLst>
            <pc:docMk/>
            <pc:sldMk cId="1443638782" sldId="292"/>
            <ac:spMk id="4" creationId="{9ECE0712-C3A2-4075-8FAC-D69452CD33D1}"/>
          </ac:spMkLst>
        </pc:spChg>
        <pc:spChg chg="add mod">
          <ac:chgData name="Thierry Schwaller" userId="ff745904-e224-4b1f-b28e-a99bd5657c6c" providerId="ADAL" clId="{D441034E-0EA8-4353-8B91-9CE606F166F5}" dt="2022-06-08T14:25:15.468" v="1674" actId="20577"/>
          <ac:spMkLst>
            <pc:docMk/>
            <pc:sldMk cId="1443638782" sldId="292"/>
            <ac:spMk id="5" creationId="{C4F913A1-FDA8-48C6-8109-CF69D7451357}"/>
          </ac:spMkLst>
        </pc:spChg>
        <pc:spChg chg="add mod">
          <ac:chgData name="Thierry Schwaller" userId="ff745904-e224-4b1f-b28e-a99bd5657c6c" providerId="ADAL" clId="{D441034E-0EA8-4353-8B91-9CE606F166F5}" dt="2022-06-08T14:34:36.478" v="1915" actId="20577"/>
          <ac:spMkLst>
            <pc:docMk/>
            <pc:sldMk cId="1443638782" sldId="292"/>
            <ac:spMk id="6" creationId="{0342192F-785F-4A91-BCDC-82A4E0D1CB80}"/>
          </ac:spMkLst>
        </pc:spChg>
      </pc:sldChg>
      <pc:sldChg chg="modSp new mod">
        <pc:chgData name="Thierry Schwaller" userId="ff745904-e224-4b1f-b28e-a99bd5657c6c" providerId="ADAL" clId="{D441034E-0EA8-4353-8B91-9CE606F166F5}" dt="2022-06-08T14:27:14.491" v="1742" actId="20577"/>
        <pc:sldMkLst>
          <pc:docMk/>
          <pc:sldMk cId="2415827702" sldId="293"/>
        </pc:sldMkLst>
        <pc:spChg chg="mod">
          <ac:chgData name="Thierry Schwaller" userId="ff745904-e224-4b1f-b28e-a99bd5657c6c" providerId="ADAL" clId="{D441034E-0EA8-4353-8B91-9CE606F166F5}" dt="2022-06-08T14:27:14.491" v="1742" actId="20577"/>
          <ac:spMkLst>
            <pc:docMk/>
            <pc:sldMk cId="2415827702" sldId="293"/>
            <ac:spMk id="2" creationId="{C0E7DCBD-EC4D-4F54-A3F6-BA6C77822C4D}"/>
          </ac:spMkLst>
        </pc:spChg>
      </pc:sldChg>
      <pc:sldChg chg="add del">
        <pc:chgData name="Thierry Schwaller" userId="ff745904-e224-4b1f-b28e-a99bd5657c6c" providerId="ADAL" clId="{D441034E-0EA8-4353-8B91-9CE606F166F5}" dt="2022-06-08T14:28:07.009" v="1744" actId="47"/>
        <pc:sldMkLst>
          <pc:docMk/>
          <pc:sldMk cId="1142016775" sldId="294"/>
        </pc:sldMkLst>
      </pc:sldChg>
      <pc:sldChg chg="addSp delSp modSp new mod">
        <pc:chgData name="Thierry Schwaller" userId="ff745904-e224-4b1f-b28e-a99bd5657c6c" providerId="ADAL" clId="{D441034E-0EA8-4353-8B91-9CE606F166F5}" dt="2022-06-08T14:28:58.974" v="1795" actId="20577"/>
        <pc:sldMkLst>
          <pc:docMk/>
          <pc:sldMk cId="2138146154" sldId="294"/>
        </pc:sldMkLst>
        <pc:spChg chg="del">
          <ac:chgData name="Thierry Schwaller" userId="ff745904-e224-4b1f-b28e-a99bd5657c6c" providerId="ADAL" clId="{D441034E-0EA8-4353-8B91-9CE606F166F5}" dt="2022-06-08T14:28:19.227" v="1746" actId="478"/>
          <ac:spMkLst>
            <pc:docMk/>
            <pc:sldMk cId="2138146154" sldId="294"/>
            <ac:spMk id="2" creationId="{88A907BB-1DA2-4390-A1DB-5677A8F67604}"/>
          </ac:spMkLst>
        </pc:spChg>
        <pc:spChg chg="add mod">
          <ac:chgData name="Thierry Schwaller" userId="ff745904-e224-4b1f-b28e-a99bd5657c6c" providerId="ADAL" clId="{D441034E-0EA8-4353-8B91-9CE606F166F5}" dt="2022-06-08T14:28:34.270" v="1770" actId="20577"/>
          <ac:spMkLst>
            <pc:docMk/>
            <pc:sldMk cId="2138146154" sldId="294"/>
            <ac:spMk id="3" creationId="{166A5285-8EF5-4183-BA58-5F86D9235E72}"/>
          </ac:spMkLst>
        </pc:spChg>
        <pc:spChg chg="add mod">
          <ac:chgData name="Thierry Schwaller" userId="ff745904-e224-4b1f-b28e-a99bd5657c6c" providerId="ADAL" clId="{D441034E-0EA8-4353-8B91-9CE606F166F5}" dt="2022-06-08T14:28:58.974" v="1795" actId="20577"/>
          <ac:spMkLst>
            <pc:docMk/>
            <pc:sldMk cId="2138146154" sldId="294"/>
            <ac:spMk id="4" creationId="{64ACD3E1-53AB-4C21-910E-68BFB99CA35B}"/>
          </ac:spMkLst>
        </pc:spChg>
      </pc:sldChg>
      <pc:sldChg chg="modSp new mod">
        <pc:chgData name="Thierry Schwaller" userId="ff745904-e224-4b1f-b28e-a99bd5657c6c" providerId="ADAL" clId="{D441034E-0EA8-4353-8B91-9CE606F166F5}" dt="2022-06-08T14:29:57.613" v="1849" actId="20577"/>
        <pc:sldMkLst>
          <pc:docMk/>
          <pc:sldMk cId="2336406584" sldId="295"/>
        </pc:sldMkLst>
        <pc:spChg chg="mod">
          <ac:chgData name="Thierry Schwaller" userId="ff745904-e224-4b1f-b28e-a99bd5657c6c" providerId="ADAL" clId="{D441034E-0EA8-4353-8B91-9CE606F166F5}" dt="2022-06-08T14:29:57.613" v="1849" actId="20577"/>
          <ac:spMkLst>
            <pc:docMk/>
            <pc:sldMk cId="2336406584" sldId="295"/>
            <ac:spMk id="2" creationId="{BEE219AA-CD50-4B66-B170-822D7BB7E8BE}"/>
          </ac:spMkLst>
        </pc:spChg>
      </pc:sldChg>
      <pc:sldChg chg="add del">
        <pc:chgData name="Thierry Schwaller" userId="ff745904-e224-4b1f-b28e-a99bd5657c6c" providerId="ADAL" clId="{D441034E-0EA8-4353-8B91-9CE606F166F5}" dt="2022-06-08T14:29:09.646" v="1797" actId="47"/>
        <pc:sldMkLst>
          <pc:docMk/>
          <pc:sldMk cId="3222923189" sldId="295"/>
        </pc:sldMkLst>
      </pc:sldChg>
      <pc:sldChg chg="addSp modSp new mod">
        <pc:chgData name="Thierry Schwaller" userId="ff745904-e224-4b1f-b28e-a99bd5657c6c" providerId="ADAL" clId="{D441034E-0EA8-4353-8B91-9CE606F166F5}" dt="2022-06-08T14:31:02.125" v="1884" actId="20577"/>
        <pc:sldMkLst>
          <pc:docMk/>
          <pc:sldMk cId="1036462924" sldId="296"/>
        </pc:sldMkLst>
        <pc:spChg chg="mod">
          <ac:chgData name="Thierry Schwaller" userId="ff745904-e224-4b1f-b28e-a99bd5657c6c" providerId="ADAL" clId="{D441034E-0EA8-4353-8B91-9CE606F166F5}" dt="2022-06-08T14:30:30.430" v="1862" actId="20577"/>
          <ac:spMkLst>
            <pc:docMk/>
            <pc:sldMk cId="1036462924" sldId="296"/>
            <ac:spMk id="2" creationId="{4DCC5E88-9217-4715-B29D-AF4434672A9E}"/>
          </ac:spMkLst>
        </pc:spChg>
        <pc:spChg chg="add mod">
          <ac:chgData name="Thierry Schwaller" userId="ff745904-e224-4b1f-b28e-a99bd5657c6c" providerId="ADAL" clId="{D441034E-0EA8-4353-8B91-9CE606F166F5}" dt="2022-06-08T14:31:02.125" v="1884" actId="20577"/>
          <ac:spMkLst>
            <pc:docMk/>
            <pc:sldMk cId="1036462924" sldId="296"/>
            <ac:spMk id="3" creationId="{CC9B9E35-FB3C-442F-A526-8438663D2D47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591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 userDrawn="1">
  <p:cSld name="CUSTOM">
    <p:bg>
      <p:bgPr>
        <a:solidFill>
          <a:schemeClr val="bg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>
            <a:spLocks noGrp="1"/>
          </p:cNvSpPr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userDrawn="1">
  <p:cSld name="CUSTOM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863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10000"/>
                  </a:schemeClr>
                </a:solidFill>
              </a:rPr>
              <a:t>Einführung</a:t>
            </a:r>
          </a:p>
        </p:txBody>
      </p:sp>
      <p:sp>
        <p:nvSpPr>
          <p:cNvPr id="114" name="Google Shape;43;p2">
            <a:extLst>
              <a:ext uri="{FF2B5EF4-FFF2-40B4-BE49-F238E27FC236}">
                <a16:creationId xmlns:a16="http://schemas.microsoft.com/office/drawing/2014/main" id="{F2C91937-60CD-480A-91BD-9E40E0BCB1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131548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5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EAFBF866-D755-4CDE-A547-C450096335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277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3446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1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407F0FDB-5647-4B0A-BD85-F8C0C8CA48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2172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3374609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92A32FD-9C8A-4029-8724-0A0BD4BD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81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4401173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14D722C9-FC85-44B7-BD1D-18EEFDD37F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749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5438137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77A0C26-E78B-434F-8C6E-8AC5543791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46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4386975" y="2965625"/>
            <a:ext cx="73893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6"/>
          <p:cNvSpPr txBox="1">
            <a:spLocks noGrp="1"/>
          </p:cNvSpPr>
          <p:nvPr>
            <p:ph type="title"/>
          </p:nvPr>
        </p:nvSpPr>
        <p:spPr>
          <a:xfrm>
            <a:off x="4386975" y="204117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5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drinnen, schwarz enthält.&#10;&#10;Automatisch generierte Beschreibung">
            <a:extLst>
              <a:ext uri="{FF2B5EF4-FFF2-40B4-BE49-F238E27FC236}">
                <a16:creationId xmlns:a16="http://schemas.microsoft.com/office/drawing/2014/main" id="{21F2C1E9-EEF5-4C16-9AA9-3169B232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31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C97B72-7AC1-4C9E-8FFE-71BA24FD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Demodulation in der Luft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4">
                <a:extLst>
                  <a:ext uri="{FF2B5EF4-FFF2-40B4-BE49-F238E27FC236}">
                    <a16:creationId xmlns:a16="http://schemas.microsoft.com/office/drawing/2014/main" id="{0A78C44E-B983-4E7A-9BDF-D254EAB10E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118312"/>
                <a:ext cx="10218641" cy="5467215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Es kann gezeigt werden, dass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e-CH" sz="20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de-CH" sz="20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∝</m:t>
                    </m:r>
                    <m:f>
                      <m:f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p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Ideales ausgegebene Signal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d>
                        <m:dPr>
                          <m:ctrlPr>
                            <a:rPr lang="de-CH" sz="20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e-CH" sz="20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nary>
                            <m:naryPr>
                              <m:subHide m:val="on"/>
                              <m:supHide m:val="on"/>
                              <m:ctrlPr>
                                <a:rPr lang="de-CH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nary>
                                <m:naryPr>
                                  <m:subHide m:val="on"/>
                                  <m:supHide m:val="on"/>
                                  <m:ctrlPr>
                                    <a:rPr lang="de-CH" sz="20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b>
                                    <m:sSubPr>
                                      <m:ctrlPr>
                                        <a:rPr lang="de-CH" sz="2000" b="0" i="1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de-CH" sz="2000" b="0" i="1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de-CH" sz="20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nary>
                          <m:r>
                            <a:rPr lang="de-CH" sz="20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rad>
                      <m:r>
                        <a:rPr lang="de-CH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de-CH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CH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de-CH" sz="20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sSup>
                            <m:sSupPr>
                              <m:ctrlP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de-CH" sz="2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Erfordert unendliche Bandbreite</a:t>
                </a:r>
              </a:p>
            </p:txBody>
          </p:sp>
        </mc:Choice>
        <mc:Fallback>
          <p:sp>
            <p:nvSpPr>
              <p:cNvPr id="3" name="Inhaltsplatzhalter 4">
                <a:extLst>
                  <a:ext uri="{FF2B5EF4-FFF2-40B4-BE49-F238E27FC236}">
                    <a16:creationId xmlns:a16="http://schemas.microsoft.com/office/drawing/2014/main" id="{0A78C44E-B983-4E7A-9BDF-D254EAB10E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118312"/>
                <a:ext cx="10218641" cy="5467215"/>
              </a:xfrm>
              <a:prstGeom prst="rect">
                <a:avLst/>
              </a:prstGeom>
              <a:blipFill>
                <a:blip r:embed="rId2"/>
                <a:stretch>
                  <a:fillRect l="-537" t="-557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7643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20377C-1F82-40A7-9311-A337686E9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Modulation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Inhaltsplatzhalter 4">
                <a:extLst>
                  <a:ext uri="{FF2B5EF4-FFF2-40B4-BE49-F238E27FC236}">
                    <a16:creationId xmlns:a16="http://schemas.microsoft.com/office/drawing/2014/main" id="{49608E3B-3EEF-48CA-BE33-B028C44B7E6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514766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Umhüllende gegeben als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𝑚𝑓</m:t>
                          </m:r>
                          <m:d>
                            <m:dPr>
                              <m:ctrlP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CH" sz="2000" b="0" i="1" dirty="0">
                  <a:latin typeface="Cambria Math" panose="02040503050406030204" pitchFamily="18" charset="0"/>
                </a:endParaRP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Durch die Demodulation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𝑅𝑋</m:t>
                          </m:r>
                        </m:sub>
                      </m:sSub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𝑚𝑓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+</m:t>
                      </m:r>
                      <m:f>
                        <m:f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CH" sz="2000" dirty="0">
                  <a:latin typeface="DM Sans" panose="020B0604020202020204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>
          <p:sp>
            <p:nvSpPr>
              <p:cNvPr id="11" name="Inhaltsplatzhalter 4">
                <a:extLst>
                  <a:ext uri="{FF2B5EF4-FFF2-40B4-BE49-F238E27FC236}">
                    <a16:creationId xmlns:a16="http://schemas.microsoft.com/office/drawing/2014/main" id="{49608E3B-3EEF-48CA-BE33-B028C44B7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514766"/>
                <a:ext cx="4519804" cy="2013526"/>
              </a:xfrm>
              <a:prstGeom prst="rect">
                <a:avLst/>
              </a:prstGeom>
              <a:blipFill>
                <a:blip r:embed="rId2"/>
                <a:stretch>
                  <a:fillRect l="-1213" t="-1511" b="-2115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nhaltsplatzhalter 4">
            <a:extLst>
              <a:ext uri="{FF2B5EF4-FFF2-40B4-BE49-F238E27FC236}">
                <a16:creationId xmlns:a16="http://schemas.microsoft.com/office/drawing/2014/main" id="{5B1FF284-22AF-4D47-80B5-452C013A7E2F}"/>
              </a:ext>
            </a:extLst>
          </p:cNvPr>
          <p:cNvSpPr txBox="1">
            <a:spLocks/>
          </p:cNvSpPr>
          <p:nvPr/>
        </p:nvSpPr>
        <p:spPr>
          <a:xfrm>
            <a:off x="1733215" y="1118313"/>
            <a:ext cx="4519804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>
                <a:latin typeface="DM Sans" panose="020B0604020202020204" charset="0"/>
              </a:rPr>
              <a:t>Amplitude Modulation (AM)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4">
                <a:extLst>
                  <a:ext uri="{FF2B5EF4-FFF2-40B4-BE49-F238E27FC236}">
                    <a16:creationId xmlns:a16="http://schemas.microsoft.com/office/drawing/2014/main" id="{95234E97-30EB-4698-85B5-896ACEADF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53017" y="1514766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Ähnlicher Aufbau wie QAM</a:t>
                </a: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 err="1">
                    <a:latin typeface="DM Sans" panose="020B0604020202020204" charset="0"/>
                  </a:rPr>
                  <a:t>Störterm</a:t>
                </a:r>
                <a:r>
                  <a:rPr lang="de-CH" sz="2000" dirty="0">
                    <a:latin typeface="DM Sans" panose="020B0604020202020204" charset="0"/>
                  </a:rPr>
                  <a:t> wird mit orth. Träger unterdrückt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>
          <p:sp>
            <p:nvSpPr>
              <p:cNvPr id="13" name="Inhaltsplatzhalter 4">
                <a:extLst>
                  <a:ext uri="{FF2B5EF4-FFF2-40B4-BE49-F238E27FC236}">
                    <a16:creationId xmlns:a16="http://schemas.microsoft.com/office/drawing/2014/main" id="{95234E97-30EB-4698-85B5-896ACEADFD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3017" y="1514766"/>
                <a:ext cx="4519804" cy="2013526"/>
              </a:xfrm>
              <a:prstGeom prst="rect">
                <a:avLst/>
              </a:prstGeom>
              <a:blipFill>
                <a:blip r:embed="rId3"/>
                <a:stretch>
                  <a:fillRect l="-1215" t="-151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Inhaltsplatzhalter 4">
            <a:extLst>
              <a:ext uri="{FF2B5EF4-FFF2-40B4-BE49-F238E27FC236}">
                <a16:creationId xmlns:a16="http://schemas.microsoft.com/office/drawing/2014/main" id="{CE6ED668-E056-412D-B5D8-BB0AE7BF1C40}"/>
              </a:ext>
            </a:extLst>
          </p:cNvPr>
          <p:cNvSpPr txBox="1">
            <a:spLocks/>
          </p:cNvSpPr>
          <p:nvPr/>
        </p:nvSpPr>
        <p:spPr>
          <a:xfrm>
            <a:off x="6253017" y="1118313"/>
            <a:ext cx="5070765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 err="1">
                <a:latin typeface="DM Sans" panose="020B0604020202020204" charset="0"/>
              </a:rPr>
              <a:t>Modified</a:t>
            </a:r>
            <a:r>
              <a:rPr lang="de-CH" sz="2000" b="1" dirty="0">
                <a:latin typeface="DM Sans" panose="020B0604020202020204" charset="0"/>
              </a:rPr>
              <a:t> Amplitude Modulation (MAM)</a:t>
            </a:r>
          </a:p>
        </p:txBody>
      </p:sp>
    </p:spTree>
    <p:extLst>
      <p:ext uri="{BB962C8B-B14F-4D97-AF65-F5344CB8AC3E}">
        <p14:creationId xmlns:p14="http://schemas.microsoft.com/office/powerpoint/2010/main" val="3902860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6009E9-1914-4DE1-B5B7-EF17E1C2A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Modulation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4AF1D3C1-AAAF-4558-A0E0-F4099376B47C}"/>
              </a:ext>
            </a:extLst>
          </p:cNvPr>
          <p:cNvSpPr txBox="1">
            <a:spLocks/>
          </p:cNvSpPr>
          <p:nvPr/>
        </p:nvSpPr>
        <p:spPr>
          <a:xfrm>
            <a:off x="2052492" y="1127333"/>
            <a:ext cx="5070765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 err="1">
                <a:latin typeface="DM Sans" panose="020B0604020202020204" charset="0"/>
              </a:rPr>
              <a:t>Modified</a:t>
            </a:r>
            <a:r>
              <a:rPr lang="de-CH" sz="2000" b="1" dirty="0">
                <a:latin typeface="DM Sans" panose="020B0604020202020204" charset="0"/>
              </a:rPr>
              <a:t> Amplitude Modulation (MAM)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B874F863-0C8D-44E8-B6EB-7EC9E31390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52492" y="1523785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Ähnlicher Aufbau wie QAM</a:t>
                </a: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 err="1">
                    <a:latin typeface="DM Sans" panose="020B0604020202020204" charset="0"/>
                  </a:rPr>
                  <a:t>Störterm</a:t>
                </a:r>
                <a:r>
                  <a:rPr lang="de-CH" sz="2000" dirty="0">
                    <a:latin typeface="DM Sans" panose="020B0604020202020204" charset="0"/>
                  </a:rPr>
                  <a:t> wird mit orth. Träger unterdrückt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B874F863-0C8D-44E8-B6EB-7EC9E31390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492" y="1523785"/>
                <a:ext cx="4519804" cy="2013526"/>
              </a:xfrm>
              <a:prstGeom prst="rect">
                <a:avLst/>
              </a:prstGeom>
              <a:blipFill>
                <a:blip r:embed="rId2"/>
                <a:stretch>
                  <a:fillRect l="-1215" t="-1818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9490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6E01FD-769A-4DBD-A29C-112EAEDB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039" y="228309"/>
            <a:ext cx="11360700" cy="1914816"/>
          </a:xfrm>
        </p:spPr>
        <p:txBody>
          <a:bodyPr/>
          <a:lstStyle/>
          <a:p>
            <a:r>
              <a:rPr lang="de-CH" dirty="0"/>
              <a:t>Piezoelektrischer Ultraschall-</a:t>
            </a:r>
            <a:r>
              <a:rPr lang="de-CH" dirty="0" err="1"/>
              <a:t>Transducer</a:t>
            </a:r>
            <a:endParaRPr lang="de-CH" dirty="0"/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0A34D78F-F5F2-448A-85A2-B984F29B7C85}"/>
              </a:ext>
            </a:extLst>
          </p:cNvPr>
          <p:cNvSpPr txBox="1">
            <a:spLocks/>
          </p:cNvSpPr>
          <p:nvPr/>
        </p:nvSpPr>
        <p:spPr>
          <a:xfrm>
            <a:off x="1752264" y="2143125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Hohe Güte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Schmale Bandbreite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Resonanzfrequenz 40kHz</a:t>
            </a:r>
          </a:p>
        </p:txBody>
      </p:sp>
    </p:spTree>
    <p:extLst>
      <p:ext uri="{BB962C8B-B14F-4D97-AF65-F5344CB8AC3E}">
        <p14:creationId xmlns:p14="http://schemas.microsoft.com/office/powerpoint/2010/main" val="2768078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027D34E5-14A7-4510-BA96-73E63CF35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Vorteile von Arrays</a:t>
            </a:r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BDB5C22E-E0BA-4F6D-B841-5AB34D9ED993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DM Sans" panose="020B0604020202020204" charset="0"/>
              </a:rPr>
              <a:t>Verstärkung der Richtcharakteristik</a:t>
            </a: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Note: Antennen 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Höherer Schalldruck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Ermöglicht Beam </a:t>
            </a:r>
            <a:r>
              <a:rPr lang="de-DE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Forming</a:t>
            </a:r>
            <a:endParaRPr lang="de-DE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339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87E76F3-1290-49C0-B410-C22B1564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Richtcharakteristik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E4AD4950-C13A-4FDC-A5A6-818383B541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682" y="1192213"/>
                <a:ext cx="11053763" cy="475138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lvl="1"/>
                <a:r>
                  <a:rPr lang="de-DE" dirty="0"/>
                  <a:t>Wird definiert durch</a:t>
                </a:r>
              </a:p>
              <a:p>
                <a:pPr lvl="2"/>
                <a:r>
                  <a:rPr lang="de-DE" dirty="0"/>
                  <a:t>	Anzahl Lautsprecher (M)</a:t>
                </a:r>
              </a:p>
              <a:p>
                <a:pPr lvl="2"/>
                <a:r>
                  <a:rPr lang="de-DE" dirty="0"/>
                  <a:t>	Abstand zwischen den Lautsprechern (s) </a:t>
                </a:r>
              </a:p>
              <a:p>
                <a:pPr lvl="2"/>
                <a:r>
                  <a:rPr lang="de-DE" dirty="0"/>
                  <a:t>	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CH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mtClean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CH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  <m:r>
                                <a:rPr lang="de-CH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den>
                      </m:f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E4AD4950-C13A-4FDC-A5A6-818383B541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6682" y="1192213"/>
                <a:ext cx="11053763" cy="4751387"/>
              </a:xfrm>
              <a:prstGeom prst="rect">
                <a:avLst/>
              </a:prstGeom>
              <a:blipFill>
                <a:blip r:embed="rId2"/>
                <a:stretch>
                  <a:fillRect l="-165" t="-257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1545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7DCBD-EC4D-4F54-A3F6-BA6C7782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Richtcharakteristik M = 19 </a:t>
            </a:r>
          </a:p>
        </p:txBody>
      </p:sp>
    </p:spTree>
    <p:extLst>
      <p:ext uri="{BB962C8B-B14F-4D97-AF65-F5344CB8AC3E}">
        <p14:creationId xmlns:p14="http://schemas.microsoft.com/office/powerpoint/2010/main" val="2415827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C4F913A1-FDA8-48C6-8109-CF69D7451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Nachteile von Arrays</a:t>
            </a:r>
          </a:p>
        </p:txBody>
      </p:sp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0342192F-785F-4A91-BCDC-82A4E0D1CB80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DM Sans" panose="020B0604020202020204" charset="0"/>
              </a:rPr>
              <a:t>SIDE LOBES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DM Sans" panose="020B0604020202020204" charset="0"/>
              </a:rPr>
              <a:t>Grating</a:t>
            </a:r>
            <a:r>
              <a:rPr lang="de-DE" sz="2000" dirty="0">
                <a:latin typeface="DM Sans" panose="020B0604020202020204" charset="0"/>
              </a:rPr>
              <a:t> Lobes</a:t>
            </a:r>
          </a:p>
        </p:txBody>
      </p:sp>
    </p:spTree>
    <p:extLst>
      <p:ext uri="{BB962C8B-B14F-4D97-AF65-F5344CB8AC3E}">
        <p14:creationId xmlns:p14="http://schemas.microsoft.com/office/powerpoint/2010/main" val="1443638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166A5285-8EF5-4183-BA58-5F86D9235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Window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- Funktionen</a:t>
            </a:r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64ACD3E1-53AB-4C21-910E-68BFB99CA35B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DM Sans" panose="020B0604020202020204" charset="0"/>
              </a:rPr>
              <a:t>Dolph</a:t>
            </a:r>
            <a:r>
              <a:rPr lang="de-DE" sz="2000" dirty="0">
                <a:latin typeface="DM Sans" panose="020B0604020202020204" charset="0"/>
              </a:rPr>
              <a:t> </a:t>
            </a:r>
            <a:r>
              <a:rPr lang="de-DE" sz="2000" dirty="0" err="1">
                <a:latin typeface="DM Sans" panose="020B0604020202020204" charset="0"/>
              </a:rPr>
              <a:t>Chebyshev</a:t>
            </a:r>
            <a:endParaRPr lang="de-DE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146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219AA-CD50-4B66-B170-822D7BB7E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Dolph-Chebyshev</a:t>
            </a:r>
            <a:r>
              <a:rPr lang="de-CH" dirty="0"/>
              <a:t> </a:t>
            </a:r>
            <a:r>
              <a:rPr lang="de-CH" dirty="0" err="1"/>
              <a:t>Window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3640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6AE669-2358-42BD-B680-9E7037CC4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Idee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6D53CDCD-E5C8-4ADE-9C61-60DF91850C27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47513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Audio Beam Steering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Direktiver Lautsprecher entwickeln</a:t>
            </a:r>
          </a:p>
        </p:txBody>
      </p:sp>
    </p:spTree>
    <p:extLst>
      <p:ext uri="{BB962C8B-B14F-4D97-AF65-F5344CB8AC3E}">
        <p14:creationId xmlns:p14="http://schemas.microsoft.com/office/powerpoint/2010/main" val="3764763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CC5E88-9217-4715-B29D-AF4434672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Beamsteering</a:t>
            </a:r>
            <a:endParaRPr lang="de-CH" dirty="0"/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CC9B9E35-FB3C-442F-A526-8438663D2D47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3200" dirty="0"/>
              <a:t>Unterschiedliche Totzeiten</a:t>
            </a:r>
          </a:p>
          <a:p>
            <a:r>
              <a:rPr lang="de-CH" sz="3200" dirty="0"/>
              <a:t>Wellenfronten ergeben Winkel </a:t>
            </a:r>
          </a:p>
          <a:p>
            <a:endParaRPr lang="de-CH" sz="3200" dirty="0"/>
          </a:p>
          <a:p>
            <a:endParaRPr lang="de-CH" sz="3200" dirty="0"/>
          </a:p>
          <a:p>
            <a:r>
              <a:rPr lang="de-CH" sz="3200" dirty="0"/>
              <a:t>ANIMATION </a:t>
            </a:r>
          </a:p>
        </p:txBody>
      </p:sp>
    </p:spTree>
    <p:extLst>
      <p:ext uri="{BB962C8B-B14F-4D97-AF65-F5344CB8AC3E}">
        <p14:creationId xmlns:p14="http://schemas.microsoft.com/office/powerpoint/2010/main" val="1036462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A4646-4958-425A-9634-C44868C5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4094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2041C-9529-4125-9C47-1894F58E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51706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E33020-CC15-4784-A489-FF01BAAF4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55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2"/>
          <p:cNvSpPr/>
          <p:nvPr/>
        </p:nvSpPr>
        <p:spPr>
          <a:xfrm>
            <a:off x="1336750" y="4323400"/>
            <a:ext cx="4374000" cy="635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2"/>
          <p:cNvSpPr txBox="1">
            <a:spLocks noGrp="1"/>
          </p:cNvSpPr>
          <p:nvPr>
            <p:ph type="subTitle" idx="4294967295"/>
          </p:nvPr>
        </p:nvSpPr>
        <p:spPr>
          <a:xfrm>
            <a:off x="1464075" y="4415575"/>
            <a:ext cx="4086300" cy="441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here you can write a subtitle.</a:t>
            </a:r>
            <a:endParaRPr lang="en-US" dirty="0"/>
          </a:p>
        </p:txBody>
      </p:sp>
      <p:sp>
        <p:nvSpPr>
          <p:cNvPr id="744" name="Google Shape;744;p22"/>
          <p:cNvSpPr/>
          <p:nvPr/>
        </p:nvSpPr>
        <p:spPr>
          <a:xfrm>
            <a:off x="1407563" y="2194500"/>
            <a:ext cx="6355101" cy="6283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Here Goes Your</a:t>
            </a:r>
          </a:p>
        </p:txBody>
      </p:sp>
      <p:sp>
        <p:nvSpPr>
          <p:cNvPr id="745" name="Google Shape;745;p22"/>
          <p:cNvSpPr/>
          <p:nvPr/>
        </p:nvSpPr>
        <p:spPr>
          <a:xfrm>
            <a:off x="1407563" y="3138450"/>
            <a:ext cx="9474073" cy="63525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Your Presentation Title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5"/>
          <p:cNvSpPr txBox="1">
            <a:spLocks noGrp="1"/>
          </p:cNvSpPr>
          <p:nvPr>
            <p:ph type="body" idx="1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brief introduction of your section here.</a:t>
            </a: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Let’s dive in and get to know some interesting facts about animals!</a:t>
            </a:r>
            <a:endParaRPr/>
          </a:p>
        </p:txBody>
      </p:sp>
      <p:sp>
        <p:nvSpPr>
          <p:cNvPr id="775" name="Google Shape;775;p25"/>
          <p:cNvSpPr txBox="1">
            <a:spLocks noGrp="1"/>
          </p:cNvSpPr>
          <p:nvPr>
            <p:ph type="title"/>
          </p:nvPr>
        </p:nvSpPr>
        <p:spPr>
          <a:xfrm>
            <a:off x="5241300" y="1580088"/>
            <a:ext cx="5235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talk about this first.</a:t>
            </a:r>
            <a:endParaRPr/>
          </a:p>
        </p:txBody>
      </p:sp>
      <p:sp>
        <p:nvSpPr>
          <p:cNvPr id="776" name="Google Shape;776;p25"/>
          <p:cNvSpPr/>
          <p:nvPr/>
        </p:nvSpPr>
        <p:spPr>
          <a:xfrm>
            <a:off x="1272599" y="1845362"/>
            <a:ext cx="3538025" cy="27192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01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.5_lambda">
            <a:hlinkClick r:id="" action="ppaction://media"/>
            <a:extLst>
              <a:ext uri="{FF2B5EF4-FFF2-40B4-BE49-F238E27FC236}">
                <a16:creationId xmlns:a16="http://schemas.microsoft.com/office/drawing/2014/main" id="{C18BD1AC-397F-4AB7-8CAE-3724B1D53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6090" t="12009" r="23488" b="12382"/>
          <a:stretch/>
        </p:blipFill>
        <p:spPr>
          <a:xfrm rot="16200000">
            <a:off x="223916" y="2116527"/>
            <a:ext cx="4616444" cy="3462335"/>
          </a:xfrm>
          <a:prstGeom prst="rect">
            <a:avLst/>
          </a:prstGeom>
        </p:spPr>
      </p:pic>
      <p:pic>
        <p:nvPicPr>
          <p:cNvPr id="11" name="Inhaltsplatzhalter 15">
            <a:extLst>
              <a:ext uri="{FF2B5EF4-FFF2-40B4-BE49-F238E27FC236}">
                <a16:creationId xmlns:a16="http://schemas.microsoft.com/office/drawing/2014/main" id="{24FB5AEA-3728-4436-86BC-9A7BA9924E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4463" y="1579978"/>
            <a:ext cx="3767336" cy="4535433"/>
          </a:xfrm>
          <a:prstGeom prst="rect">
            <a:avLst/>
          </a:prstGeom>
        </p:spPr>
      </p:pic>
      <p:sp>
        <p:nvSpPr>
          <p:cNvPr id="12" name="Google Shape;750;p23">
            <a:extLst>
              <a:ext uri="{FF2B5EF4-FFF2-40B4-BE49-F238E27FC236}">
                <a16:creationId xmlns:a16="http://schemas.microsoft.com/office/drawing/2014/main" id="{1FA703D8-223D-4117-87DF-34688716B2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677" y="430669"/>
            <a:ext cx="11060645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tx2"/>
                </a:solidFill>
              </a:rPr>
              <a:t>Ultraschall Lautsprecher a = </a:t>
            </a:r>
            <a:r>
              <a:rPr lang="el-GR" dirty="0">
                <a:solidFill>
                  <a:schemeClr val="tx2"/>
                </a:solidFill>
              </a:rPr>
              <a:t>λ</a:t>
            </a:r>
            <a:r>
              <a:rPr lang="de-CH" dirty="0">
                <a:solidFill>
                  <a:schemeClr val="tx2"/>
                </a:solidFill>
              </a:rPr>
              <a:t>/2</a:t>
            </a:r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52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6AE669-2358-42BD-B680-9E7037CC4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Konzept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6D53CDCD-E5C8-4ADE-9C61-60DF91850C27}"/>
              </a:ext>
            </a:extLst>
          </p:cNvPr>
          <p:cNvSpPr txBox="1">
            <a:spLocks/>
          </p:cNvSpPr>
          <p:nvPr/>
        </p:nvSpPr>
        <p:spPr>
          <a:xfrm>
            <a:off x="1733215" y="1118312"/>
            <a:ext cx="10107804" cy="47513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Klassische Lautsprecher Array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Parametrischer Lautsprecher Array</a:t>
            </a:r>
          </a:p>
        </p:txBody>
      </p:sp>
    </p:spTree>
    <p:extLst>
      <p:ext uri="{BB962C8B-B14F-4D97-AF65-F5344CB8AC3E}">
        <p14:creationId xmlns:p14="http://schemas.microsoft.com/office/powerpoint/2010/main" val="1672905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6EA16-D34F-4A3B-8F04-AADD0819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endParaRPr lang="de-CH" dirty="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rgbClr val="93C9FF"/>
                  </a:gs>
                </a:gsLst>
                <a:lin ang="0" scaled="0"/>
              </a:gra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97982B9B-EC50-431F-928A-C90E522C30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118312"/>
                <a:ext cx="10089331" cy="475138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Akustische </a:t>
                </a:r>
                <a:r>
                  <a:rPr lang="de-CH" sz="2000" dirty="0" err="1">
                    <a:latin typeface="DM Sans" panose="020B0604020202020204" charset="0"/>
                  </a:rPr>
                  <a:t>Direktivität</a:t>
                </a:r>
                <a:r>
                  <a:rPr lang="de-CH" sz="2000" dirty="0">
                    <a:latin typeface="DM Sans" panose="020B0604020202020204" charset="0"/>
                  </a:rPr>
                  <a:t> gegeben als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de-DE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sz="20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200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func>
                                    <m:funcPr>
                                      <m:ctrlPr>
                                        <a:rPr lang="de-CH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 sz="20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sz="2000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>
                            <m:fPr>
                              <m:ctrlPr>
                                <a:rPr lang="de-CH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func>
                                <m:funcPr>
                                  <m:ctrlPr>
                                    <a:rPr lang="de-CH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de-DE" sz="200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de-CH" sz="2000" dirty="0">
                  <a:latin typeface="CMU Serif" panose="02000603000000000000" pitchFamily="2" charset="0"/>
                  <a:ea typeface="CMU Serif" panose="02000603000000000000" pitchFamily="2" charset="0"/>
                  <a:cs typeface="CMU Serif" panose="02000603000000000000" pitchFamily="2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Höhere Frequenz </a:t>
                </a:r>
                <a:r>
                  <a:rPr lang="de-DE" sz="2000" dirty="0">
                    <a:latin typeface="DM Sans" panose="020B0604020202020204" charset="0"/>
                    <a:sym typeface="Wingdings" panose="05000000000000000000" pitchFamily="2" charset="2"/>
                  </a:rPr>
                  <a:t> Höhere </a:t>
                </a:r>
                <a:r>
                  <a:rPr lang="de-DE" sz="2000" dirty="0" err="1">
                    <a:latin typeface="DM Sans" panose="020B0604020202020204" charset="0"/>
                    <a:sym typeface="Wingdings" panose="05000000000000000000" pitchFamily="2" charset="2"/>
                  </a:rPr>
                  <a:t>Direktivität</a:t>
                </a:r>
                <a:endParaRPr lang="de-CH" sz="2000" dirty="0">
                  <a:latin typeface="CMU Serif" panose="02000603000000000000" pitchFamily="2" charset="0"/>
                  <a:ea typeface="CMU Serif" panose="02000603000000000000" pitchFamily="2" charset="0"/>
                  <a:cs typeface="CMU Serif" panose="02000603000000000000" pitchFamily="2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Fourier-Transformation</a:t>
                </a:r>
                <a:endParaRPr lang="de-CH" sz="2000" dirty="0">
                  <a:latin typeface="DM Sans" panose="020B0604020202020204" charset="0"/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97982B9B-EC50-431F-928A-C90E522C30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118312"/>
                <a:ext cx="10089331" cy="4751387"/>
              </a:xfrm>
              <a:prstGeom prst="rect">
                <a:avLst/>
              </a:prstGeom>
              <a:blipFill>
                <a:blip r:embed="rId2"/>
                <a:stretch>
                  <a:fillRect l="-544" t="-6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>
            <a:extLst>
              <a:ext uri="{FF2B5EF4-FFF2-40B4-BE49-F238E27FC236}">
                <a16:creationId xmlns:a16="http://schemas.microsoft.com/office/drawing/2014/main" id="{96304BAA-3A6F-4EC8-BC7B-86634DD17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65600" y="3429000"/>
            <a:ext cx="6200821" cy="26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009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3ED574D9-4BE5-4427-A44B-1AFA7DE82D9C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𝑎 = </a:t>
            </a:r>
            <a:r>
              <a:rPr lang="el-GR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λ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/2   𝜔 = 40kHz </a:t>
            </a:r>
          </a:p>
        </p:txBody>
      </p:sp>
      <p:pic>
        <p:nvPicPr>
          <p:cNvPr id="4" name="Inhaltsplatzhalter 11">
            <a:extLst>
              <a:ext uri="{FF2B5EF4-FFF2-40B4-BE49-F238E27FC236}">
                <a16:creationId xmlns:a16="http://schemas.microsoft.com/office/drawing/2014/main" id="{3F12793C-4547-40BA-BD05-6D4E9C5E9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42507" y="2380398"/>
            <a:ext cx="4828042" cy="3678943"/>
          </a:xfrm>
          <a:prstGeom prst="rect">
            <a:avLst/>
          </a:prstGeom>
        </p:spPr>
      </p:pic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69C664A5-A91A-4942-9317-20A9209B9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53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.5_lambda">
            <a:hlinkClick r:id="" action="ppaction://media"/>
            <a:extLst>
              <a:ext uri="{FF2B5EF4-FFF2-40B4-BE49-F238E27FC236}">
                <a16:creationId xmlns:a16="http://schemas.microsoft.com/office/drawing/2014/main" id="{6CC6F089-4F9F-4460-B426-8AAFB2ECA2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090" t="12009" r="23488" b="12382"/>
          <a:stretch/>
        </p:blipFill>
        <p:spPr>
          <a:xfrm rot="16200000">
            <a:off x="1939070" y="2479464"/>
            <a:ext cx="4616444" cy="346233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4F436921-36A9-49FC-A38C-7BE17505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Schallausbreitung</a:t>
            </a:r>
          </a:p>
        </p:txBody>
      </p:sp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D9255281-6F52-407D-8000-2C1FBFCEC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8A80F655-ED21-4927-BBCB-EB271C42F925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𝑎 = 2</a:t>
            </a:r>
            <a:r>
              <a:rPr lang="el-GR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λ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 𝜔 = 40kHz </a:t>
            </a:r>
          </a:p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</a:t>
            </a:r>
          </a:p>
        </p:txBody>
      </p:sp>
      <p:pic>
        <p:nvPicPr>
          <p:cNvPr id="7" name="Inhaltsplatzhalter 11">
            <a:extLst>
              <a:ext uri="{FF2B5EF4-FFF2-40B4-BE49-F238E27FC236}">
                <a16:creationId xmlns:a16="http://schemas.microsoft.com/office/drawing/2014/main" id="{1A85D60E-E1CD-4266-A2B1-77EBF7401F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1842507" y="2380398"/>
            <a:ext cx="4828042" cy="3678943"/>
          </a:xfrm>
          <a:prstGeom prst="rect">
            <a:avLst/>
          </a:prstGeom>
        </p:spPr>
      </p:pic>
      <p:pic>
        <p:nvPicPr>
          <p:cNvPr id="8" name="Inhaltsplatzhalter 15">
            <a:extLst>
              <a:ext uri="{FF2B5EF4-FFF2-40B4-BE49-F238E27FC236}">
                <a16:creationId xmlns:a16="http://schemas.microsoft.com/office/drawing/2014/main" id="{EC90FE82-9C2E-4AC7-98E5-83D51C9DA8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36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_lambda">
            <a:hlinkClick r:id="" action="ppaction://media"/>
            <a:extLst>
              <a:ext uri="{FF2B5EF4-FFF2-40B4-BE49-F238E27FC236}">
                <a16:creationId xmlns:a16="http://schemas.microsoft.com/office/drawing/2014/main" id="{D70BCBA6-6335-4F48-A7BD-DFFC235D21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899" t="11834" r="23453" b="12278"/>
          <a:stretch/>
        </p:blipFill>
        <p:spPr>
          <a:xfrm rot="16200000">
            <a:off x="1927418" y="2476745"/>
            <a:ext cx="4602804" cy="3449302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D83D102F-E0DB-4FC2-B7DC-400336C7A8AB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Schallausbreitung</a:t>
            </a:r>
          </a:p>
        </p:txBody>
      </p:sp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98A9EAD5-4252-4D9D-AC28-4158071230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8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705253-E930-40DD-B92B-F248189B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0195" y="2582791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Sound </a:t>
            </a:r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from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Ultrasound</a:t>
            </a:r>
          </a:p>
        </p:txBody>
      </p:sp>
    </p:spTree>
    <p:extLst>
      <p:ext uri="{BB962C8B-B14F-4D97-AF65-F5344CB8AC3E}">
        <p14:creationId xmlns:p14="http://schemas.microsoft.com/office/powerpoint/2010/main" val="12029469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 · Modern Dark ">
  <a:themeElements>
    <a:clrScheme name="Benutzerdefiniert 4">
      <a:dk1>
        <a:srgbClr val="000000"/>
      </a:dk1>
      <a:lt1>
        <a:srgbClr val="E392FA"/>
      </a:lt1>
      <a:dk2>
        <a:srgbClr val="FFFFFF"/>
      </a:dk2>
      <a:lt2>
        <a:srgbClr val="EEEEEE"/>
      </a:lt2>
      <a:accent1>
        <a:srgbClr val="7546FF"/>
      </a:accent1>
      <a:accent2>
        <a:srgbClr val="75BA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268</Words>
  <Application>Microsoft Office PowerPoint</Application>
  <PresentationFormat>Breitbild</PresentationFormat>
  <Paragraphs>74</Paragraphs>
  <Slides>26</Slides>
  <Notes>3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4" baseType="lpstr">
      <vt:lpstr>Cambria Math</vt:lpstr>
      <vt:lpstr>Aldrich</vt:lpstr>
      <vt:lpstr>CMU Serif</vt:lpstr>
      <vt:lpstr>Calibri</vt:lpstr>
      <vt:lpstr>DM Sans</vt:lpstr>
      <vt:lpstr>Arial</vt:lpstr>
      <vt:lpstr>Abril Fatface</vt:lpstr>
      <vt:lpstr>SlidesMania · Modern Dark </vt:lpstr>
      <vt:lpstr>PowerPoint-Präsentation</vt:lpstr>
      <vt:lpstr>Idee</vt:lpstr>
      <vt:lpstr>Konzept</vt:lpstr>
      <vt:lpstr>Direktivität</vt:lpstr>
      <vt:lpstr>PowerPoint-Präsentation</vt:lpstr>
      <vt:lpstr>Schallausbreitung</vt:lpstr>
      <vt:lpstr>PowerPoint-Präsentation</vt:lpstr>
      <vt:lpstr>PowerPoint-Präsentation</vt:lpstr>
      <vt:lpstr>Sound from Ultrasound</vt:lpstr>
      <vt:lpstr>Demodulation in der Luft</vt:lpstr>
      <vt:lpstr>Modulation</vt:lpstr>
      <vt:lpstr>Modulation</vt:lpstr>
      <vt:lpstr>Piezoelektrischer Ultraschall-Transducer</vt:lpstr>
      <vt:lpstr>Vorteile von Arrays</vt:lpstr>
      <vt:lpstr>Richtcharakteristik</vt:lpstr>
      <vt:lpstr>Richtcharakteristik M = 19 </vt:lpstr>
      <vt:lpstr>Nachteile von Arrays</vt:lpstr>
      <vt:lpstr>Window - Funktionen</vt:lpstr>
      <vt:lpstr>Dolph-Chebyshev Window</vt:lpstr>
      <vt:lpstr>Beamsteering</vt:lpstr>
      <vt:lpstr>PowerPoint-Präsentation</vt:lpstr>
      <vt:lpstr>PowerPoint-Präsentation</vt:lpstr>
      <vt:lpstr>PowerPoint-Präsentation</vt:lpstr>
      <vt:lpstr>PowerPoint-Präsentation</vt:lpstr>
      <vt:lpstr>We will talk about this first.</vt:lpstr>
      <vt:lpstr>Ultraschall Lautsprecher a = λ/2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Baumgartner</dc:creator>
  <cp:lastModifiedBy>Thierry Schwaller</cp:lastModifiedBy>
  <cp:revision>10</cp:revision>
  <dcterms:modified xsi:type="dcterms:W3CDTF">2022-06-08T14:34:43Z</dcterms:modified>
</cp:coreProperties>
</file>